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Lst>
  <p:notesMasterIdLst>
    <p:notesMasterId r:id="rId16"/>
  </p:notesMasterIdLst>
  <p:sldIdLst>
    <p:sldId id="256" r:id="rId2"/>
    <p:sldId id="257" r:id="rId3"/>
    <p:sldId id="258" r:id="rId4"/>
    <p:sldId id="259" r:id="rId5"/>
    <p:sldId id="266" r:id="rId6"/>
    <p:sldId id="260" r:id="rId7"/>
    <p:sldId id="267" r:id="rId8"/>
    <p:sldId id="268" r:id="rId9"/>
    <p:sldId id="269" r:id="rId10"/>
    <p:sldId id="261" r:id="rId11"/>
    <p:sldId id="262" r:id="rId12"/>
    <p:sldId id="263" r:id="rId13"/>
    <p:sldId id="264" r:id="rId14"/>
    <p:sldId id="265" r:id="rId15"/>
  </p:sldIdLst>
  <p:sldSz cx="9144000" cy="6858000" type="screen4x3"/>
  <p:notesSz cx="6858000" cy="9144000"/>
  <p:embeddedFontLst>
    <p:embeddedFont>
      <p:font typeface="Ubuntu" charset="0"/>
      <p:regular r:id="rId17"/>
      <p:bold r:id="rId18"/>
      <p:italic r:id="rId19"/>
      <p:boldItalic r:id="rId20"/>
    </p:embeddedFont>
    <p:embeddedFont>
      <p:font typeface="Calibri" pitchFamily="34" charset="0"/>
      <p:regular r:id="rId21"/>
      <p:bold r:id="rId22"/>
      <p:italic r:id="rId23"/>
      <p:boldItalic r:id="rId24"/>
    </p:embeddedFont>
  </p:embeddedFontLst>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p:scale>
          <a:sx n="76" d="100"/>
          <a:sy n="76" d="100"/>
        </p:scale>
        <p:origin x="-1206" y="1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
        <p:cNvGrpSpPr/>
        <p:nvPr/>
      </p:nvGrpSpPr>
      <p:grpSpPr>
        <a:xfrm>
          <a:off x="0" y="0"/>
          <a:ext cx="0" cy="0"/>
          <a:chOff x="0" y="0"/>
          <a:chExt cx="0" cy="0"/>
        </a:xfrm>
      </p:grpSpPr>
      <p:sp>
        <p:nvSpPr>
          <p:cNvPr id="2" name="Shape 2"/>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indent="0" algn="l" rtl="0">
              <a:spcBef>
                <a:spcPts val="0"/>
              </a:spcBef>
              <a:defRPr sz="1200" b="0" i="0" u="none" strike="noStrike" cap="none" baseline="0">
                <a:solidFill>
                  <a:schemeClr val="dk1"/>
                </a:solidFill>
                <a:latin typeface="Calibri"/>
                <a:ea typeface="Calibri"/>
                <a:cs typeface="Calibri"/>
                <a:sym typeface="Calibri"/>
              </a:defRPr>
            </a:lvl1pPr>
            <a:lvl2pPr marL="457200" marR="0" indent="0" algn="l" rtl="0">
              <a:spcBef>
                <a:spcPts val="0"/>
              </a:spcBef>
              <a:defRPr sz="1800" b="0" i="0" u="none" strike="noStrike" cap="none" baseline="0">
                <a:solidFill>
                  <a:schemeClr val="dk1"/>
                </a:solidFill>
                <a:latin typeface="Calibri"/>
                <a:ea typeface="Calibri"/>
                <a:cs typeface="Calibri"/>
                <a:sym typeface="Calibri"/>
              </a:defRPr>
            </a:lvl2pPr>
            <a:lvl3pPr marL="914400" marR="0" indent="0" algn="l" rtl="0">
              <a:spcBef>
                <a:spcPts val="0"/>
              </a:spcBef>
              <a:defRPr sz="1800" b="0" i="0" u="none" strike="noStrike" cap="none" baseline="0">
                <a:solidFill>
                  <a:schemeClr val="dk1"/>
                </a:solidFill>
                <a:latin typeface="Calibri"/>
                <a:ea typeface="Calibri"/>
                <a:cs typeface="Calibri"/>
                <a:sym typeface="Calibri"/>
              </a:defRPr>
            </a:lvl3pPr>
            <a:lvl4pPr marL="1371600" marR="0" indent="0" algn="l" rtl="0">
              <a:spcBef>
                <a:spcPts val="0"/>
              </a:spcBef>
              <a:defRPr sz="1800" b="0" i="0" u="none" strike="noStrike" cap="none" baseline="0">
                <a:solidFill>
                  <a:schemeClr val="dk1"/>
                </a:solidFill>
                <a:latin typeface="Calibri"/>
                <a:ea typeface="Calibri"/>
                <a:cs typeface="Calibri"/>
                <a:sym typeface="Calibri"/>
              </a:defRPr>
            </a:lvl4pPr>
            <a:lvl5pPr marL="1828800" marR="0" indent="0" algn="l" rtl="0">
              <a:spcBef>
                <a:spcPts val="0"/>
              </a:spcBef>
              <a:defRPr sz="1800" b="0" i="0" u="none" strike="noStrike" cap="none" baseline="0">
                <a:solidFill>
                  <a:schemeClr val="dk1"/>
                </a:solidFill>
                <a:latin typeface="Calibri"/>
                <a:ea typeface="Calibri"/>
                <a:cs typeface="Calibri"/>
                <a:sym typeface="Calibri"/>
              </a:defRPr>
            </a:lvl5pPr>
            <a:lvl6pPr marL="2286000" marR="0" indent="0" algn="l" rtl="0">
              <a:spcBef>
                <a:spcPts val="0"/>
              </a:spcBef>
              <a:defRPr sz="1800" b="0" i="0" u="none" strike="noStrike" cap="none" baseline="0">
                <a:solidFill>
                  <a:schemeClr val="dk1"/>
                </a:solidFill>
                <a:latin typeface="Calibri"/>
                <a:ea typeface="Calibri"/>
                <a:cs typeface="Calibri"/>
                <a:sym typeface="Calibri"/>
              </a:defRPr>
            </a:lvl6pPr>
            <a:lvl7pPr marL="2743200" marR="0" indent="0" algn="l" rtl="0">
              <a:spcBef>
                <a:spcPts val="0"/>
              </a:spcBef>
              <a:defRPr sz="1800" b="0" i="0" u="none" strike="noStrike" cap="none" baseline="0">
                <a:solidFill>
                  <a:schemeClr val="dk1"/>
                </a:solidFill>
                <a:latin typeface="Calibri"/>
                <a:ea typeface="Calibri"/>
                <a:cs typeface="Calibri"/>
                <a:sym typeface="Calibri"/>
              </a:defRPr>
            </a:lvl7pPr>
            <a:lvl8pPr marL="3200400" marR="0" indent="0" algn="l" rtl="0">
              <a:spcBef>
                <a:spcPts val="0"/>
              </a:spcBef>
              <a:defRPr sz="1800" b="0" i="0" u="none" strike="noStrike" cap="none" baseline="0">
                <a:solidFill>
                  <a:schemeClr val="dk1"/>
                </a:solidFill>
                <a:latin typeface="Calibri"/>
                <a:ea typeface="Calibri"/>
                <a:cs typeface="Calibri"/>
                <a:sym typeface="Calibri"/>
              </a:defRPr>
            </a:lvl8pPr>
            <a:lvl9pPr marL="3657600" marR="0" indent="0" algn="l" rtl="0">
              <a:spcBef>
                <a:spcPts val="0"/>
              </a:spcBef>
              <a:defRPr sz="1800" b="0" i="0" u="none" strike="noStrike" cap="none" baseline="0">
                <a:solidFill>
                  <a:schemeClr val="dk1"/>
                </a:solidFill>
                <a:latin typeface="Calibri"/>
                <a:ea typeface="Calibri"/>
                <a:cs typeface="Calibri"/>
                <a:sym typeface="Calibri"/>
              </a:defRPr>
            </a:lvl9pPr>
          </a:lstStyle>
          <a:p>
            <a:endParaRPr/>
          </a:p>
        </p:txBody>
      </p:sp>
      <p:sp>
        <p:nvSpPr>
          <p:cNvPr id="3" name="Shape 3"/>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indent="0" algn="r" rtl="0">
              <a:spcBef>
                <a:spcPts val="0"/>
              </a:spcBef>
              <a:defRPr sz="1200" b="0" i="0" u="none" strike="noStrike" cap="none" baseline="0">
                <a:solidFill>
                  <a:schemeClr val="dk1"/>
                </a:solidFill>
                <a:latin typeface="Calibri"/>
                <a:ea typeface="Calibri"/>
                <a:cs typeface="Calibri"/>
                <a:sym typeface="Calibri"/>
              </a:defRPr>
            </a:lvl1pPr>
            <a:lvl2pPr marL="457200" marR="0" indent="0" algn="l" rtl="0">
              <a:spcBef>
                <a:spcPts val="0"/>
              </a:spcBef>
              <a:defRPr sz="1800" b="0" i="0" u="none" strike="noStrike" cap="none" baseline="0">
                <a:solidFill>
                  <a:schemeClr val="dk1"/>
                </a:solidFill>
                <a:latin typeface="Calibri"/>
                <a:ea typeface="Calibri"/>
                <a:cs typeface="Calibri"/>
                <a:sym typeface="Calibri"/>
              </a:defRPr>
            </a:lvl2pPr>
            <a:lvl3pPr marL="914400" marR="0" indent="0" algn="l" rtl="0">
              <a:spcBef>
                <a:spcPts val="0"/>
              </a:spcBef>
              <a:defRPr sz="1800" b="0" i="0" u="none" strike="noStrike" cap="none" baseline="0">
                <a:solidFill>
                  <a:schemeClr val="dk1"/>
                </a:solidFill>
                <a:latin typeface="Calibri"/>
                <a:ea typeface="Calibri"/>
                <a:cs typeface="Calibri"/>
                <a:sym typeface="Calibri"/>
              </a:defRPr>
            </a:lvl3pPr>
            <a:lvl4pPr marL="1371600" marR="0" indent="0" algn="l" rtl="0">
              <a:spcBef>
                <a:spcPts val="0"/>
              </a:spcBef>
              <a:defRPr sz="1800" b="0" i="0" u="none" strike="noStrike" cap="none" baseline="0">
                <a:solidFill>
                  <a:schemeClr val="dk1"/>
                </a:solidFill>
                <a:latin typeface="Calibri"/>
                <a:ea typeface="Calibri"/>
                <a:cs typeface="Calibri"/>
                <a:sym typeface="Calibri"/>
              </a:defRPr>
            </a:lvl4pPr>
            <a:lvl5pPr marL="1828800" marR="0" indent="0" algn="l" rtl="0">
              <a:spcBef>
                <a:spcPts val="0"/>
              </a:spcBef>
              <a:defRPr sz="1800" b="0" i="0" u="none" strike="noStrike" cap="none" baseline="0">
                <a:solidFill>
                  <a:schemeClr val="dk1"/>
                </a:solidFill>
                <a:latin typeface="Calibri"/>
                <a:ea typeface="Calibri"/>
                <a:cs typeface="Calibri"/>
                <a:sym typeface="Calibri"/>
              </a:defRPr>
            </a:lvl5pPr>
            <a:lvl6pPr marL="2286000" marR="0" indent="0" algn="l" rtl="0">
              <a:spcBef>
                <a:spcPts val="0"/>
              </a:spcBef>
              <a:defRPr sz="1800" b="0" i="0" u="none" strike="noStrike" cap="none" baseline="0">
                <a:solidFill>
                  <a:schemeClr val="dk1"/>
                </a:solidFill>
                <a:latin typeface="Calibri"/>
                <a:ea typeface="Calibri"/>
                <a:cs typeface="Calibri"/>
                <a:sym typeface="Calibri"/>
              </a:defRPr>
            </a:lvl6pPr>
            <a:lvl7pPr marL="2743200" marR="0" indent="0" algn="l" rtl="0">
              <a:spcBef>
                <a:spcPts val="0"/>
              </a:spcBef>
              <a:defRPr sz="1800" b="0" i="0" u="none" strike="noStrike" cap="none" baseline="0">
                <a:solidFill>
                  <a:schemeClr val="dk1"/>
                </a:solidFill>
                <a:latin typeface="Calibri"/>
                <a:ea typeface="Calibri"/>
                <a:cs typeface="Calibri"/>
                <a:sym typeface="Calibri"/>
              </a:defRPr>
            </a:lvl7pPr>
            <a:lvl8pPr marL="3200400" marR="0" indent="0" algn="l" rtl="0">
              <a:spcBef>
                <a:spcPts val="0"/>
              </a:spcBef>
              <a:defRPr sz="1800" b="0" i="0" u="none" strike="noStrike" cap="none" baseline="0">
                <a:solidFill>
                  <a:schemeClr val="dk1"/>
                </a:solidFill>
                <a:latin typeface="Calibri"/>
                <a:ea typeface="Calibri"/>
                <a:cs typeface="Calibri"/>
                <a:sym typeface="Calibri"/>
              </a:defRPr>
            </a:lvl8pPr>
            <a:lvl9pPr marL="3657600" marR="0" indent="0" algn="l" rtl="0">
              <a:spcBef>
                <a:spcPts val="0"/>
              </a:spcBef>
              <a:defRPr sz="1800" b="0" i="0" u="none" strike="noStrike" cap="none" baseline="0">
                <a:solidFill>
                  <a:schemeClr val="dk1"/>
                </a:solidFill>
                <a:latin typeface="Calibri"/>
                <a:ea typeface="Calibri"/>
                <a:cs typeface="Calibri"/>
                <a:sym typeface="Calibri"/>
              </a:defRPr>
            </a:lvl9pPr>
          </a:lstStyle>
          <a:p>
            <a:endParaRPr/>
          </a:p>
        </p:txBody>
      </p:sp>
      <p:sp>
        <p:nvSpPr>
          <p:cNvPr id="4" name="Shape 4"/>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 name="Shape 5"/>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indent="0" algn="l" rtl="0">
              <a:spcBef>
                <a:spcPts val="0"/>
              </a:spcBef>
              <a:defRPr sz="1200" b="0" i="0" u="none" strike="noStrike" cap="none" baseline="0">
                <a:solidFill>
                  <a:schemeClr val="dk1"/>
                </a:solidFill>
                <a:latin typeface="Calibri"/>
                <a:ea typeface="Calibri"/>
                <a:cs typeface="Calibri"/>
                <a:sym typeface="Calibri"/>
              </a:defRPr>
            </a:lvl1pPr>
            <a:lvl2pPr marL="457200" marR="0" indent="0" algn="l" rtl="0">
              <a:spcBef>
                <a:spcPts val="0"/>
              </a:spcBef>
              <a:defRPr sz="1200" b="0" i="0" u="none" strike="noStrike" cap="none" baseline="0">
                <a:solidFill>
                  <a:schemeClr val="dk1"/>
                </a:solidFill>
                <a:latin typeface="Calibri"/>
                <a:ea typeface="Calibri"/>
                <a:cs typeface="Calibri"/>
                <a:sym typeface="Calibri"/>
              </a:defRPr>
            </a:lvl2pPr>
            <a:lvl3pPr marL="914400" marR="0" indent="0" algn="l" rtl="0">
              <a:spcBef>
                <a:spcPts val="0"/>
              </a:spcBef>
              <a:defRPr sz="1200" b="0" i="0" u="none" strike="noStrike" cap="none" baseline="0">
                <a:solidFill>
                  <a:schemeClr val="dk1"/>
                </a:solidFill>
                <a:latin typeface="Calibri"/>
                <a:ea typeface="Calibri"/>
                <a:cs typeface="Calibri"/>
                <a:sym typeface="Calibri"/>
              </a:defRPr>
            </a:lvl3pPr>
            <a:lvl4pPr marL="1371600" marR="0" indent="0" algn="l" rtl="0">
              <a:spcBef>
                <a:spcPts val="0"/>
              </a:spcBef>
              <a:defRPr sz="1200" b="0" i="0" u="none" strike="noStrike" cap="none" baseline="0">
                <a:solidFill>
                  <a:schemeClr val="dk1"/>
                </a:solidFill>
                <a:latin typeface="Calibri"/>
                <a:ea typeface="Calibri"/>
                <a:cs typeface="Calibri"/>
                <a:sym typeface="Calibri"/>
              </a:defRPr>
            </a:lvl4pPr>
            <a:lvl5pPr marL="1828800" marR="0" indent="0" algn="l" rtl="0">
              <a:spcBef>
                <a:spcPts val="0"/>
              </a:spcBef>
              <a:defRPr sz="1200" b="0" i="0" u="none" strike="noStrike" cap="none" baseline="0">
                <a:solidFill>
                  <a:schemeClr val="dk1"/>
                </a:solidFill>
                <a:latin typeface="Calibri"/>
                <a:ea typeface="Calibri"/>
                <a:cs typeface="Calibri"/>
                <a:sym typeface="Calibri"/>
              </a:defRPr>
            </a:lvl5pPr>
            <a:lvl6pPr marL="2286000" marR="0" indent="0" algn="l" rtl="0">
              <a:spcBef>
                <a:spcPts val="0"/>
              </a:spcBef>
              <a:defRPr sz="1200" b="0" i="0" u="none" strike="noStrike" cap="none" baseline="0">
                <a:solidFill>
                  <a:schemeClr val="dk1"/>
                </a:solidFill>
                <a:latin typeface="Calibri"/>
                <a:ea typeface="Calibri"/>
                <a:cs typeface="Calibri"/>
                <a:sym typeface="Calibri"/>
              </a:defRPr>
            </a:lvl6pPr>
            <a:lvl7pPr marL="2743200" marR="0" indent="0" algn="l" rtl="0">
              <a:spcBef>
                <a:spcPts val="0"/>
              </a:spcBef>
              <a:defRPr sz="1200" b="0" i="0" u="none" strike="noStrike" cap="none" baseline="0">
                <a:solidFill>
                  <a:schemeClr val="dk1"/>
                </a:solidFill>
                <a:latin typeface="Calibri"/>
                <a:ea typeface="Calibri"/>
                <a:cs typeface="Calibri"/>
                <a:sym typeface="Calibri"/>
              </a:defRPr>
            </a:lvl7pPr>
            <a:lvl8pPr marL="3200400" marR="0" indent="0" algn="l" rtl="0">
              <a:spcBef>
                <a:spcPts val="0"/>
              </a:spcBef>
              <a:defRPr sz="1200" b="0" i="0" u="none" strike="noStrike" cap="none" baseline="0">
                <a:solidFill>
                  <a:schemeClr val="dk1"/>
                </a:solidFill>
                <a:latin typeface="Calibri"/>
                <a:ea typeface="Calibri"/>
                <a:cs typeface="Calibri"/>
                <a:sym typeface="Calibri"/>
              </a:defRPr>
            </a:lvl8pPr>
            <a:lvl9pPr marL="3657600" marR="0" indent="0" algn="l" rtl="0">
              <a:spcBef>
                <a:spcPts val="0"/>
              </a:spcBef>
              <a:defRPr sz="1200" b="0" i="0" u="none" strike="noStrike" cap="none" baseline="0">
                <a:solidFill>
                  <a:schemeClr val="dk1"/>
                </a:solidFill>
                <a:latin typeface="Calibri"/>
                <a:ea typeface="Calibri"/>
                <a:cs typeface="Calibri"/>
                <a:sym typeface="Calibri"/>
              </a:defRPr>
            </a:lvl9pPr>
          </a:lstStyle>
          <a:p>
            <a:endParaRPr/>
          </a:p>
        </p:txBody>
      </p:sp>
      <p:sp>
        <p:nvSpPr>
          <p:cNvPr id="6" name="Shape 6"/>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indent="0" algn="l" rtl="0">
              <a:spcBef>
                <a:spcPts val="0"/>
              </a:spcBef>
              <a:defRPr sz="1200" b="0" i="0" u="none" strike="noStrike" cap="none" baseline="0">
                <a:solidFill>
                  <a:schemeClr val="dk1"/>
                </a:solidFill>
                <a:latin typeface="Calibri"/>
                <a:ea typeface="Calibri"/>
                <a:cs typeface="Calibri"/>
                <a:sym typeface="Calibri"/>
              </a:defRPr>
            </a:lvl1pPr>
            <a:lvl2pPr marL="457200" marR="0" indent="0" algn="l" rtl="0">
              <a:spcBef>
                <a:spcPts val="0"/>
              </a:spcBef>
              <a:defRPr sz="1800" b="0" i="0" u="none" strike="noStrike" cap="none" baseline="0">
                <a:solidFill>
                  <a:schemeClr val="dk1"/>
                </a:solidFill>
                <a:latin typeface="Calibri"/>
                <a:ea typeface="Calibri"/>
                <a:cs typeface="Calibri"/>
                <a:sym typeface="Calibri"/>
              </a:defRPr>
            </a:lvl2pPr>
            <a:lvl3pPr marL="914400" marR="0" indent="0" algn="l" rtl="0">
              <a:spcBef>
                <a:spcPts val="0"/>
              </a:spcBef>
              <a:defRPr sz="1800" b="0" i="0" u="none" strike="noStrike" cap="none" baseline="0">
                <a:solidFill>
                  <a:schemeClr val="dk1"/>
                </a:solidFill>
                <a:latin typeface="Calibri"/>
                <a:ea typeface="Calibri"/>
                <a:cs typeface="Calibri"/>
                <a:sym typeface="Calibri"/>
              </a:defRPr>
            </a:lvl3pPr>
            <a:lvl4pPr marL="1371600" marR="0" indent="0" algn="l" rtl="0">
              <a:spcBef>
                <a:spcPts val="0"/>
              </a:spcBef>
              <a:defRPr sz="1800" b="0" i="0" u="none" strike="noStrike" cap="none" baseline="0">
                <a:solidFill>
                  <a:schemeClr val="dk1"/>
                </a:solidFill>
                <a:latin typeface="Calibri"/>
                <a:ea typeface="Calibri"/>
                <a:cs typeface="Calibri"/>
                <a:sym typeface="Calibri"/>
              </a:defRPr>
            </a:lvl4pPr>
            <a:lvl5pPr marL="1828800" marR="0" indent="0" algn="l" rtl="0">
              <a:spcBef>
                <a:spcPts val="0"/>
              </a:spcBef>
              <a:defRPr sz="1800" b="0" i="0" u="none" strike="noStrike" cap="none" baseline="0">
                <a:solidFill>
                  <a:schemeClr val="dk1"/>
                </a:solidFill>
                <a:latin typeface="Calibri"/>
                <a:ea typeface="Calibri"/>
                <a:cs typeface="Calibri"/>
                <a:sym typeface="Calibri"/>
              </a:defRPr>
            </a:lvl5pPr>
            <a:lvl6pPr marL="2286000" marR="0" indent="0" algn="l" rtl="0">
              <a:spcBef>
                <a:spcPts val="0"/>
              </a:spcBef>
              <a:defRPr sz="1800" b="0" i="0" u="none" strike="noStrike" cap="none" baseline="0">
                <a:solidFill>
                  <a:schemeClr val="dk1"/>
                </a:solidFill>
                <a:latin typeface="Calibri"/>
                <a:ea typeface="Calibri"/>
                <a:cs typeface="Calibri"/>
                <a:sym typeface="Calibri"/>
              </a:defRPr>
            </a:lvl6pPr>
            <a:lvl7pPr marL="2743200" marR="0" indent="0" algn="l" rtl="0">
              <a:spcBef>
                <a:spcPts val="0"/>
              </a:spcBef>
              <a:defRPr sz="1800" b="0" i="0" u="none" strike="noStrike" cap="none" baseline="0">
                <a:solidFill>
                  <a:schemeClr val="dk1"/>
                </a:solidFill>
                <a:latin typeface="Calibri"/>
                <a:ea typeface="Calibri"/>
                <a:cs typeface="Calibri"/>
                <a:sym typeface="Calibri"/>
              </a:defRPr>
            </a:lvl7pPr>
            <a:lvl8pPr marL="3200400" marR="0" indent="0" algn="l" rtl="0">
              <a:spcBef>
                <a:spcPts val="0"/>
              </a:spcBef>
              <a:defRPr sz="1800" b="0" i="0" u="none" strike="noStrike" cap="none" baseline="0">
                <a:solidFill>
                  <a:schemeClr val="dk1"/>
                </a:solidFill>
                <a:latin typeface="Calibri"/>
                <a:ea typeface="Calibri"/>
                <a:cs typeface="Calibri"/>
                <a:sym typeface="Calibri"/>
              </a:defRPr>
            </a:lvl8pPr>
            <a:lvl9pPr marL="3657600" marR="0" indent="0" algn="l" rtl="0">
              <a:spcBef>
                <a:spcPts val="0"/>
              </a:spcBef>
              <a:defRPr sz="1800" b="0" i="0" u="none" strike="noStrike" cap="none" baseline="0">
                <a:solidFill>
                  <a:schemeClr val="dk1"/>
                </a:solidFill>
                <a:latin typeface="Calibri"/>
                <a:ea typeface="Calibri"/>
                <a:cs typeface="Calibri"/>
                <a:sym typeface="Calibri"/>
              </a:defRPr>
            </a:lvl9pPr>
          </a:lstStyle>
          <a:p>
            <a:endParaRPr/>
          </a:p>
        </p:txBody>
      </p:sp>
      <p:sp>
        <p:nvSpPr>
          <p:cNvPr id="7" name="Shape 7"/>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cs-CZ" sz="1200" b="0" i="0" u="none" strike="noStrike" cap="none" baseline="0">
                <a:solidFill>
                  <a:schemeClr val="dk1"/>
                </a:solidFill>
                <a:latin typeface="Calibri"/>
                <a:ea typeface="Calibri"/>
                <a:cs typeface="Calibri"/>
                <a:sym typeface="Calibri"/>
              </a:rPr>
              <a:t>‹#›</a:t>
            </a:fld>
            <a:endParaRPr lang="cs-CZ" sz="1200" b="0" i="0" u="none" strike="noStrike" cap="none" baseline="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14761677"/>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Shape 8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88" name="Shape 88"/>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None/>
            </a:pPr>
            <a:endParaRPr sz="1200" b="0" i="0" u="none" strike="noStrike" cap="none" baseline="0">
              <a:solidFill>
                <a:schemeClr val="dk1"/>
              </a:solidFill>
              <a:latin typeface="Calibri"/>
              <a:ea typeface="Calibri"/>
              <a:cs typeface="Calibri"/>
              <a:sym typeface="Calibri"/>
            </a:endParaRPr>
          </a:p>
        </p:txBody>
      </p:sp>
      <p:sp>
        <p:nvSpPr>
          <p:cNvPr id="89" name="Shape 89"/>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cs-CZ" sz="1200" b="0" i="0" u="none" strike="noStrike" cap="none" baseline="0">
                <a:solidFill>
                  <a:schemeClr val="dk1"/>
                </a:solidFill>
                <a:latin typeface="Calibri"/>
                <a:ea typeface="Calibri"/>
                <a:cs typeface="Calibri"/>
                <a:sym typeface="Calibri"/>
              </a:rPr>
              <a:t>1</a:t>
            </a:fld>
            <a:endParaRPr lang="cs-CZ" sz="1200" b="0" i="0" u="none" strike="noStrike" cap="none" baseline="0">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Shape 10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108" name="Shape 10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Shape 11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115" name="Shape 11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Shape 12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125" name="Shape 12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Shape 12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125" name="Shape 12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Shape 15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151" name="Shape 15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Shape 17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179" name="Shape 17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Shape 17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179" name="Shape 17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Shape 17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179" name="Shape 17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Shape 16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170" name="Shape 1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Shape 17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179" name="Shape 17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Shape 18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188" name="Shape 18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Shape 19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198" name="Shape 19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Shape 20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208" name="Shape 20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Úvodní snímek">
    <p:spTree>
      <p:nvGrpSpPr>
        <p:cNvPr id="1" name="Shape 14"/>
        <p:cNvGrpSpPr/>
        <p:nvPr/>
      </p:nvGrpSpPr>
      <p:grpSpPr>
        <a:xfrm>
          <a:off x="0" y="0"/>
          <a:ext cx="0" cy="0"/>
          <a:chOff x="0" y="0"/>
          <a:chExt cx="0" cy="0"/>
        </a:xfrm>
      </p:grpSpPr>
      <p:sp>
        <p:nvSpPr>
          <p:cNvPr id="15" name="Shape 15"/>
          <p:cNvSpPr txBox="1">
            <a:spLocks noGrp="1"/>
          </p:cNvSpPr>
          <p:nvPr>
            <p:ph type="ctrTitle"/>
          </p:nvPr>
        </p:nvSpPr>
        <p:spPr>
          <a:xfrm>
            <a:off x="685800" y="2130425"/>
            <a:ext cx="7772400" cy="1470024"/>
          </a:xfrm>
          <a:prstGeom prst="rect">
            <a:avLst/>
          </a:prstGeom>
          <a:noFill/>
          <a:ln>
            <a:noFill/>
          </a:ln>
        </p:spPr>
        <p:txBody>
          <a:bodyPr lIns="91425" tIns="91425" rIns="91425" bIns="91425" anchor="ctr" anchorCtr="0"/>
          <a:lstStyle>
            <a:lvl1pPr marL="0" marR="0" indent="0" algn="ctr" rtl="0">
              <a:spcBef>
                <a:spcPts val="0"/>
              </a:spcBef>
              <a:buClr>
                <a:schemeClr val="dk1"/>
              </a:buClr>
              <a:buFont typeface="Ubuntu"/>
              <a:buNone/>
              <a:defRPr sz="4400" b="0" i="0" u="none" strike="noStrike" cap="none" baseline="0">
                <a:solidFill>
                  <a:schemeClr val="dk1"/>
                </a:solidFill>
                <a:latin typeface="Ubuntu"/>
                <a:ea typeface="Ubuntu"/>
                <a:cs typeface="Ubuntu"/>
                <a:sym typeface="Ubuntu"/>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16" name="Shape 16"/>
          <p:cNvSpPr txBox="1">
            <a:spLocks noGrp="1"/>
          </p:cNvSpPr>
          <p:nvPr>
            <p:ph type="subTitle" idx="1"/>
          </p:nvPr>
        </p:nvSpPr>
        <p:spPr>
          <a:xfrm>
            <a:off x="1371600" y="3886200"/>
            <a:ext cx="6400799" cy="1752600"/>
          </a:xfrm>
          <a:prstGeom prst="rect">
            <a:avLst/>
          </a:prstGeom>
          <a:noFill/>
          <a:ln>
            <a:noFill/>
          </a:ln>
        </p:spPr>
        <p:txBody>
          <a:bodyPr lIns="91425" tIns="91425" rIns="91425" bIns="91425" anchor="t" anchorCtr="0"/>
          <a:lstStyle>
            <a:lvl1pPr marL="0" marR="0" indent="0" algn="ctr" rtl="0">
              <a:spcBef>
                <a:spcPts val="640"/>
              </a:spcBef>
              <a:buClr>
                <a:srgbClr val="888888"/>
              </a:buClr>
              <a:buFont typeface="Arial"/>
              <a:buNone/>
              <a:defRPr sz="3200" b="0" i="0" u="none" strike="noStrike" cap="none" baseline="0">
                <a:solidFill>
                  <a:srgbClr val="888888"/>
                </a:solidFill>
                <a:latin typeface="Ubuntu"/>
                <a:ea typeface="Ubuntu"/>
                <a:cs typeface="Ubuntu"/>
                <a:sym typeface="Ubuntu"/>
              </a:defRPr>
            </a:lvl1pPr>
            <a:lvl2pPr marL="457200" marR="0" indent="0" algn="ctr" rtl="0">
              <a:spcBef>
                <a:spcPts val="560"/>
              </a:spcBef>
              <a:buClr>
                <a:srgbClr val="888888"/>
              </a:buClr>
              <a:buFont typeface="Arial"/>
              <a:buNone/>
              <a:defRPr sz="2800" b="0" i="0" u="none" strike="noStrike" cap="none" baseline="0">
                <a:solidFill>
                  <a:srgbClr val="888888"/>
                </a:solidFill>
                <a:latin typeface="Ubuntu"/>
                <a:ea typeface="Ubuntu"/>
                <a:cs typeface="Ubuntu"/>
                <a:sym typeface="Ubuntu"/>
              </a:defRPr>
            </a:lvl2pPr>
            <a:lvl3pPr marL="914400" marR="0" indent="0" algn="ctr" rtl="0">
              <a:spcBef>
                <a:spcPts val="480"/>
              </a:spcBef>
              <a:buClr>
                <a:srgbClr val="888888"/>
              </a:buClr>
              <a:buFont typeface="Arial"/>
              <a:buNone/>
              <a:defRPr sz="2400" b="0" i="0" u="none" strike="noStrike" cap="none" baseline="0">
                <a:solidFill>
                  <a:srgbClr val="888888"/>
                </a:solidFill>
                <a:latin typeface="Ubuntu"/>
                <a:ea typeface="Ubuntu"/>
                <a:cs typeface="Ubuntu"/>
                <a:sym typeface="Ubuntu"/>
              </a:defRPr>
            </a:lvl3pPr>
            <a:lvl4pPr marL="1371600" marR="0" indent="0" algn="ctr" rtl="0">
              <a:spcBef>
                <a:spcPts val="400"/>
              </a:spcBef>
              <a:buClr>
                <a:srgbClr val="888888"/>
              </a:buClr>
              <a:buFont typeface="Arial"/>
              <a:buNone/>
              <a:defRPr sz="2000" b="0" i="0" u="none" strike="noStrike" cap="none" baseline="0">
                <a:solidFill>
                  <a:srgbClr val="888888"/>
                </a:solidFill>
                <a:latin typeface="Ubuntu"/>
                <a:ea typeface="Ubuntu"/>
                <a:cs typeface="Ubuntu"/>
                <a:sym typeface="Ubuntu"/>
              </a:defRPr>
            </a:lvl4pPr>
            <a:lvl5pPr marL="1828800" marR="0" indent="0" algn="ctr" rtl="0">
              <a:spcBef>
                <a:spcPts val="400"/>
              </a:spcBef>
              <a:buClr>
                <a:srgbClr val="888888"/>
              </a:buClr>
              <a:buFont typeface="Arial"/>
              <a:buNone/>
              <a:defRPr sz="2000" b="0" i="0" u="none" strike="noStrike" cap="none" baseline="0">
                <a:solidFill>
                  <a:srgbClr val="888888"/>
                </a:solidFill>
                <a:latin typeface="Ubuntu"/>
                <a:ea typeface="Ubuntu"/>
                <a:cs typeface="Ubuntu"/>
                <a:sym typeface="Ubuntu"/>
              </a:defRPr>
            </a:lvl5pPr>
            <a:lvl6pPr marL="2286000" marR="0" indent="0" algn="ctr" rtl="0">
              <a:spcBef>
                <a:spcPts val="400"/>
              </a:spcBef>
              <a:buClr>
                <a:srgbClr val="888888"/>
              </a:buClr>
              <a:buFont typeface="Arial"/>
              <a:buNone/>
              <a:defRPr sz="2000" b="0" i="0" u="none" strike="noStrike" cap="none" baseline="0">
                <a:solidFill>
                  <a:srgbClr val="888888"/>
                </a:solidFill>
                <a:latin typeface="Ubuntu"/>
                <a:ea typeface="Ubuntu"/>
                <a:cs typeface="Ubuntu"/>
                <a:sym typeface="Ubuntu"/>
              </a:defRPr>
            </a:lvl6pPr>
            <a:lvl7pPr marL="2743200" marR="0" indent="0" algn="ctr" rtl="0">
              <a:spcBef>
                <a:spcPts val="400"/>
              </a:spcBef>
              <a:buClr>
                <a:srgbClr val="888888"/>
              </a:buClr>
              <a:buFont typeface="Arial"/>
              <a:buNone/>
              <a:defRPr sz="2000" b="0" i="0" u="none" strike="noStrike" cap="none" baseline="0">
                <a:solidFill>
                  <a:srgbClr val="888888"/>
                </a:solidFill>
                <a:latin typeface="Ubuntu"/>
                <a:ea typeface="Ubuntu"/>
                <a:cs typeface="Ubuntu"/>
                <a:sym typeface="Ubuntu"/>
              </a:defRPr>
            </a:lvl7pPr>
            <a:lvl8pPr marL="3200400" marR="0" indent="0" algn="ctr" rtl="0">
              <a:spcBef>
                <a:spcPts val="400"/>
              </a:spcBef>
              <a:buClr>
                <a:srgbClr val="888888"/>
              </a:buClr>
              <a:buFont typeface="Arial"/>
              <a:buNone/>
              <a:defRPr sz="2000" b="0" i="0" u="none" strike="noStrike" cap="none" baseline="0">
                <a:solidFill>
                  <a:srgbClr val="888888"/>
                </a:solidFill>
                <a:latin typeface="Ubuntu"/>
                <a:ea typeface="Ubuntu"/>
                <a:cs typeface="Ubuntu"/>
                <a:sym typeface="Ubuntu"/>
              </a:defRPr>
            </a:lvl8pPr>
            <a:lvl9pPr marL="3657600" marR="0" indent="0" algn="ctr" rtl="0">
              <a:spcBef>
                <a:spcPts val="400"/>
              </a:spcBef>
              <a:buClr>
                <a:srgbClr val="888888"/>
              </a:buClr>
              <a:buFont typeface="Arial"/>
              <a:buNone/>
              <a:defRPr sz="2000" b="0" i="0" u="none" strike="noStrike" cap="none" baseline="0">
                <a:solidFill>
                  <a:srgbClr val="888888"/>
                </a:solidFill>
                <a:latin typeface="Ubuntu"/>
                <a:ea typeface="Ubuntu"/>
                <a:cs typeface="Ubuntu"/>
                <a:sym typeface="Ubuntu"/>
              </a:defRPr>
            </a:lvl9pPr>
          </a:lstStyle>
          <a:p>
            <a:endParaRPr/>
          </a:p>
        </p:txBody>
      </p:sp>
      <p:sp>
        <p:nvSpPr>
          <p:cNvPr id="17" name="Shape 17"/>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rgbClr val="888888"/>
                </a:solidFill>
                <a:latin typeface="Ubuntu"/>
                <a:ea typeface="Ubuntu"/>
                <a:cs typeface="Ubuntu"/>
                <a:sym typeface="Ubuntu"/>
              </a:defRPr>
            </a:lvl1pPr>
            <a:lvl2pPr marL="457200" marR="0" indent="0" algn="l" rtl="0">
              <a:spcBef>
                <a:spcPts val="0"/>
              </a:spcBef>
              <a:defRPr sz="1800" b="0" i="0" u="none" strike="noStrike" cap="none" baseline="0">
                <a:solidFill>
                  <a:schemeClr val="dk1"/>
                </a:solidFill>
                <a:latin typeface="Ubuntu"/>
                <a:ea typeface="Ubuntu"/>
                <a:cs typeface="Ubuntu"/>
                <a:sym typeface="Ubuntu"/>
              </a:defRPr>
            </a:lvl2pPr>
            <a:lvl3pPr marL="914400" marR="0" indent="0" algn="l" rtl="0">
              <a:spcBef>
                <a:spcPts val="0"/>
              </a:spcBef>
              <a:defRPr sz="1800" b="0" i="0" u="none" strike="noStrike" cap="none" baseline="0">
                <a:solidFill>
                  <a:schemeClr val="dk1"/>
                </a:solidFill>
                <a:latin typeface="Ubuntu"/>
                <a:ea typeface="Ubuntu"/>
                <a:cs typeface="Ubuntu"/>
                <a:sym typeface="Ubuntu"/>
              </a:defRPr>
            </a:lvl3pPr>
            <a:lvl4pPr marL="1371600" marR="0" indent="0" algn="l" rtl="0">
              <a:spcBef>
                <a:spcPts val="0"/>
              </a:spcBef>
              <a:defRPr sz="1800" b="0" i="0" u="none" strike="noStrike" cap="none" baseline="0">
                <a:solidFill>
                  <a:schemeClr val="dk1"/>
                </a:solidFill>
                <a:latin typeface="Ubuntu"/>
                <a:ea typeface="Ubuntu"/>
                <a:cs typeface="Ubuntu"/>
                <a:sym typeface="Ubuntu"/>
              </a:defRPr>
            </a:lvl4pPr>
            <a:lvl5pPr marL="1828800" marR="0" indent="0" algn="l" rtl="0">
              <a:spcBef>
                <a:spcPts val="0"/>
              </a:spcBef>
              <a:defRPr sz="1800" b="0" i="0" u="none" strike="noStrike" cap="none" baseline="0">
                <a:solidFill>
                  <a:schemeClr val="dk1"/>
                </a:solidFill>
                <a:latin typeface="Ubuntu"/>
                <a:ea typeface="Ubuntu"/>
                <a:cs typeface="Ubuntu"/>
                <a:sym typeface="Ubuntu"/>
              </a:defRPr>
            </a:lvl5pPr>
            <a:lvl6pPr marL="2286000" marR="0" indent="0" algn="l" rtl="0">
              <a:spcBef>
                <a:spcPts val="0"/>
              </a:spcBef>
              <a:defRPr sz="1800" b="0" i="0" u="none" strike="noStrike" cap="none" baseline="0">
                <a:solidFill>
                  <a:schemeClr val="dk1"/>
                </a:solidFill>
                <a:latin typeface="Ubuntu"/>
                <a:ea typeface="Ubuntu"/>
                <a:cs typeface="Ubuntu"/>
                <a:sym typeface="Ubuntu"/>
              </a:defRPr>
            </a:lvl6pPr>
            <a:lvl7pPr marL="2743200" marR="0" indent="0" algn="l" rtl="0">
              <a:spcBef>
                <a:spcPts val="0"/>
              </a:spcBef>
              <a:defRPr sz="1800" b="0" i="0" u="none" strike="noStrike" cap="none" baseline="0">
                <a:solidFill>
                  <a:schemeClr val="dk1"/>
                </a:solidFill>
                <a:latin typeface="Ubuntu"/>
                <a:ea typeface="Ubuntu"/>
                <a:cs typeface="Ubuntu"/>
                <a:sym typeface="Ubuntu"/>
              </a:defRPr>
            </a:lvl7pPr>
            <a:lvl8pPr marL="3200400" marR="0" indent="0" algn="l" rtl="0">
              <a:spcBef>
                <a:spcPts val="0"/>
              </a:spcBef>
              <a:defRPr sz="1800" b="0" i="0" u="none" strike="noStrike" cap="none" baseline="0">
                <a:solidFill>
                  <a:schemeClr val="dk1"/>
                </a:solidFill>
                <a:latin typeface="Ubuntu"/>
                <a:ea typeface="Ubuntu"/>
                <a:cs typeface="Ubuntu"/>
                <a:sym typeface="Ubuntu"/>
              </a:defRPr>
            </a:lvl8pPr>
            <a:lvl9pPr marL="3657600" marR="0" indent="0" algn="l" rtl="0">
              <a:spcBef>
                <a:spcPts val="0"/>
              </a:spcBef>
              <a:defRPr sz="1800" b="0" i="0" u="none" strike="noStrike" cap="none" baseline="0">
                <a:solidFill>
                  <a:schemeClr val="dk1"/>
                </a:solidFill>
                <a:latin typeface="Ubuntu"/>
                <a:ea typeface="Ubuntu"/>
                <a:cs typeface="Ubuntu"/>
                <a:sym typeface="Ubuntu"/>
              </a:defRPr>
            </a:lvl9pPr>
          </a:lstStyle>
          <a:p>
            <a:endParaRPr/>
          </a:p>
        </p:txBody>
      </p:sp>
      <p:sp>
        <p:nvSpPr>
          <p:cNvPr id="18" name="Shape 18"/>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sz="1200" b="0" i="0" u="none" strike="noStrike" cap="none" baseline="0">
                <a:solidFill>
                  <a:srgbClr val="888888"/>
                </a:solidFill>
                <a:latin typeface="Ubuntu"/>
                <a:ea typeface="Ubuntu"/>
                <a:cs typeface="Ubuntu"/>
                <a:sym typeface="Ubuntu"/>
              </a:defRPr>
            </a:lvl1pPr>
            <a:lvl2pPr marL="457200" marR="0" indent="0" algn="l" rtl="0">
              <a:spcBef>
                <a:spcPts val="0"/>
              </a:spcBef>
              <a:defRPr sz="1800" b="0" i="0" u="none" strike="noStrike" cap="none" baseline="0">
                <a:solidFill>
                  <a:schemeClr val="dk1"/>
                </a:solidFill>
                <a:latin typeface="Ubuntu"/>
                <a:ea typeface="Ubuntu"/>
                <a:cs typeface="Ubuntu"/>
                <a:sym typeface="Ubuntu"/>
              </a:defRPr>
            </a:lvl2pPr>
            <a:lvl3pPr marL="914400" marR="0" indent="0" algn="l" rtl="0">
              <a:spcBef>
                <a:spcPts val="0"/>
              </a:spcBef>
              <a:defRPr sz="1800" b="0" i="0" u="none" strike="noStrike" cap="none" baseline="0">
                <a:solidFill>
                  <a:schemeClr val="dk1"/>
                </a:solidFill>
                <a:latin typeface="Ubuntu"/>
                <a:ea typeface="Ubuntu"/>
                <a:cs typeface="Ubuntu"/>
                <a:sym typeface="Ubuntu"/>
              </a:defRPr>
            </a:lvl3pPr>
            <a:lvl4pPr marL="1371600" marR="0" indent="0" algn="l" rtl="0">
              <a:spcBef>
                <a:spcPts val="0"/>
              </a:spcBef>
              <a:defRPr sz="1800" b="0" i="0" u="none" strike="noStrike" cap="none" baseline="0">
                <a:solidFill>
                  <a:schemeClr val="dk1"/>
                </a:solidFill>
                <a:latin typeface="Ubuntu"/>
                <a:ea typeface="Ubuntu"/>
                <a:cs typeface="Ubuntu"/>
                <a:sym typeface="Ubuntu"/>
              </a:defRPr>
            </a:lvl4pPr>
            <a:lvl5pPr marL="1828800" marR="0" indent="0" algn="l" rtl="0">
              <a:spcBef>
                <a:spcPts val="0"/>
              </a:spcBef>
              <a:defRPr sz="1800" b="0" i="0" u="none" strike="noStrike" cap="none" baseline="0">
                <a:solidFill>
                  <a:schemeClr val="dk1"/>
                </a:solidFill>
                <a:latin typeface="Ubuntu"/>
                <a:ea typeface="Ubuntu"/>
                <a:cs typeface="Ubuntu"/>
                <a:sym typeface="Ubuntu"/>
              </a:defRPr>
            </a:lvl5pPr>
            <a:lvl6pPr marL="2286000" marR="0" indent="0" algn="l" rtl="0">
              <a:spcBef>
                <a:spcPts val="0"/>
              </a:spcBef>
              <a:defRPr sz="1800" b="0" i="0" u="none" strike="noStrike" cap="none" baseline="0">
                <a:solidFill>
                  <a:schemeClr val="dk1"/>
                </a:solidFill>
                <a:latin typeface="Ubuntu"/>
                <a:ea typeface="Ubuntu"/>
                <a:cs typeface="Ubuntu"/>
                <a:sym typeface="Ubuntu"/>
              </a:defRPr>
            </a:lvl6pPr>
            <a:lvl7pPr marL="2743200" marR="0" indent="0" algn="l" rtl="0">
              <a:spcBef>
                <a:spcPts val="0"/>
              </a:spcBef>
              <a:defRPr sz="1800" b="0" i="0" u="none" strike="noStrike" cap="none" baseline="0">
                <a:solidFill>
                  <a:schemeClr val="dk1"/>
                </a:solidFill>
                <a:latin typeface="Ubuntu"/>
                <a:ea typeface="Ubuntu"/>
                <a:cs typeface="Ubuntu"/>
                <a:sym typeface="Ubuntu"/>
              </a:defRPr>
            </a:lvl7pPr>
            <a:lvl8pPr marL="3200400" marR="0" indent="0" algn="l" rtl="0">
              <a:spcBef>
                <a:spcPts val="0"/>
              </a:spcBef>
              <a:defRPr sz="1800" b="0" i="0" u="none" strike="noStrike" cap="none" baseline="0">
                <a:solidFill>
                  <a:schemeClr val="dk1"/>
                </a:solidFill>
                <a:latin typeface="Ubuntu"/>
                <a:ea typeface="Ubuntu"/>
                <a:cs typeface="Ubuntu"/>
                <a:sym typeface="Ubuntu"/>
              </a:defRPr>
            </a:lvl8pPr>
            <a:lvl9pPr marL="3657600" marR="0" indent="0" algn="l" rtl="0">
              <a:spcBef>
                <a:spcPts val="0"/>
              </a:spcBef>
              <a:defRPr sz="1800" b="0" i="0" u="none" strike="noStrike" cap="none" baseline="0">
                <a:solidFill>
                  <a:schemeClr val="dk1"/>
                </a:solidFill>
                <a:latin typeface="Ubuntu"/>
                <a:ea typeface="Ubuntu"/>
                <a:cs typeface="Ubuntu"/>
                <a:sym typeface="Ubuntu"/>
              </a:defRPr>
            </a:lvl9pPr>
          </a:lstStyle>
          <a:p>
            <a:endParaRPr/>
          </a:p>
        </p:txBody>
      </p:sp>
      <p:sp>
        <p:nvSpPr>
          <p:cNvPr id="19" name="Shape 19"/>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cs-CZ" sz="1200" b="0" i="0" u="none" strike="noStrike" cap="none" baseline="0">
                <a:solidFill>
                  <a:srgbClr val="888888"/>
                </a:solidFill>
                <a:latin typeface="Ubuntu"/>
                <a:ea typeface="Ubuntu"/>
                <a:cs typeface="Ubuntu"/>
                <a:sym typeface="Ubuntu"/>
              </a:rPr>
              <a:t>‹#›</a:t>
            </a:fld>
            <a:endParaRPr lang="cs-CZ" sz="1200" b="0" i="0" u="none" strike="noStrike" cap="none" baseline="0">
              <a:solidFill>
                <a:srgbClr val="888888"/>
              </a:solidFill>
              <a:latin typeface="Ubuntu"/>
              <a:ea typeface="Ubuntu"/>
              <a:cs typeface="Ubuntu"/>
              <a:sym typeface="Ubuntu"/>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Nadpis a obsah">
    <p:spTree>
      <p:nvGrpSpPr>
        <p:cNvPr id="1" name="Shape 20"/>
        <p:cNvGrpSpPr/>
        <p:nvPr/>
      </p:nvGrpSpPr>
      <p:grpSpPr>
        <a:xfrm>
          <a:off x="0" y="0"/>
          <a:ext cx="0" cy="0"/>
          <a:chOff x="0" y="0"/>
          <a:chExt cx="0" cy="0"/>
        </a:xfrm>
      </p:grpSpPr>
      <p:sp>
        <p:nvSpPr>
          <p:cNvPr id="21" name="Shape 21"/>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algn="ctr" rtl="0">
              <a:spcBef>
                <a:spcPts val="0"/>
              </a:spcBef>
              <a:buClr>
                <a:schemeClr val="dk1"/>
              </a:buClr>
              <a:buFont typeface="Ubuntu"/>
              <a:buNone/>
              <a:defRPr sz="4400">
                <a:solidFill>
                  <a:schemeClr val="dk1"/>
                </a:solidFill>
                <a:latin typeface="Ubuntu"/>
                <a:ea typeface="Ubuntu"/>
                <a:cs typeface="Ubuntu"/>
                <a:sym typeface="Ubuntu"/>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2" name="Shape 22"/>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342900" indent="-139700" algn="l" rtl="0">
              <a:spcBef>
                <a:spcPts val="640"/>
              </a:spcBef>
              <a:buClr>
                <a:schemeClr val="dk1"/>
              </a:buClr>
              <a:buFont typeface="Arial"/>
              <a:buChar char="•"/>
              <a:defRPr sz="3200">
                <a:solidFill>
                  <a:schemeClr val="dk1"/>
                </a:solidFill>
                <a:latin typeface="Ubuntu"/>
                <a:ea typeface="Ubuntu"/>
                <a:cs typeface="Ubuntu"/>
                <a:sym typeface="Ubuntu"/>
              </a:defRPr>
            </a:lvl1pPr>
            <a:lvl2pPr marL="742950" indent="-107950" algn="l" rtl="0">
              <a:spcBef>
                <a:spcPts val="560"/>
              </a:spcBef>
              <a:buClr>
                <a:schemeClr val="dk1"/>
              </a:buClr>
              <a:buFont typeface="Arial"/>
              <a:buChar char="–"/>
              <a:defRPr sz="2800">
                <a:solidFill>
                  <a:schemeClr val="dk1"/>
                </a:solidFill>
                <a:latin typeface="Ubuntu"/>
                <a:ea typeface="Ubuntu"/>
                <a:cs typeface="Ubuntu"/>
                <a:sym typeface="Ubuntu"/>
              </a:defRPr>
            </a:lvl2pPr>
            <a:lvl3pPr marL="1143000" indent="-76200" algn="l" rtl="0">
              <a:spcBef>
                <a:spcPts val="480"/>
              </a:spcBef>
              <a:buClr>
                <a:schemeClr val="dk1"/>
              </a:buClr>
              <a:buFont typeface="Arial"/>
              <a:buChar char="•"/>
              <a:defRPr sz="2400">
                <a:solidFill>
                  <a:schemeClr val="dk1"/>
                </a:solidFill>
                <a:latin typeface="Ubuntu"/>
                <a:ea typeface="Ubuntu"/>
                <a:cs typeface="Ubuntu"/>
                <a:sym typeface="Ubuntu"/>
              </a:defRPr>
            </a:lvl3pPr>
            <a:lvl4pPr marL="1600200" indent="-101600" algn="l" rtl="0">
              <a:spcBef>
                <a:spcPts val="400"/>
              </a:spcBef>
              <a:buClr>
                <a:schemeClr val="dk1"/>
              </a:buClr>
              <a:buFont typeface="Arial"/>
              <a:buChar char="–"/>
              <a:defRPr sz="2000">
                <a:solidFill>
                  <a:schemeClr val="dk1"/>
                </a:solidFill>
                <a:latin typeface="Ubuntu"/>
                <a:ea typeface="Ubuntu"/>
                <a:cs typeface="Ubuntu"/>
                <a:sym typeface="Ubuntu"/>
              </a:defRPr>
            </a:lvl4pPr>
            <a:lvl5pPr marL="2057400" indent="-101600" algn="l" rtl="0">
              <a:spcBef>
                <a:spcPts val="400"/>
              </a:spcBef>
              <a:buClr>
                <a:schemeClr val="dk1"/>
              </a:buClr>
              <a:buFont typeface="Arial"/>
              <a:buChar char="»"/>
              <a:defRPr sz="2000">
                <a:solidFill>
                  <a:schemeClr val="dk1"/>
                </a:solidFill>
                <a:latin typeface="Ubuntu"/>
                <a:ea typeface="Ubuntu"/>
                <a:cs typeface="Ubuntu"/>
                <a:sym typeface="Ubuntu"/>
              </a:defRPr>
            </a:lvl5pPr>
            <a:lvl6pPr marL="2514600" indent="-101600" algn="l" rtl="0">
              <a:spcBef>
                <a:spcPts val="400"/>
              </a:spcBef>
              <a:buClr>
                <a:schemeClr val="dk1"/>
              </a:buClr>
              <a:buFont typeface="Arial"/>
              <a:buChar char="•"/>
              <a:defRPr sz="2000">
                <a:solidFill>
                  <a:schemeClr val="dk1"/>
                </a:solidFill>
                <a:latin typeface="Ubuntu"/>
                <a:ea typeface="Ubuntu"/>
                <a:cs typeface="Ubuntu"/>
                <a:sym typeface="Ubuntu"/>
              </a:defRPr>
            </a:lvl6pPr>
            <a:lvl7pPr marL="2971800" indent="-101600" algn="l" rtl="0">
              <a:spcBef>
                <a:spcPts val="400"/>
              </a:spcBef>
              <a:buClr>
                <a:schemeClr val="dk1"/>
              </a:buClr>
              <a:buFont typeface="Arial"/>
              <a:buChar char="•"/>
              <a:defRPr sz="2000">
                <a:solidFill>
                  <a:schemeClr val="dk1"/>
                </a:solidFill>
                <a:latin typeface="Ubuntu"/>
                <a:ea typeface="Ubuntu"/>
                <a:cs typeface="Ubuntu"/>
                <a:sym typeface="Ubuntu"/>
              </a:defRPr>
            </a:lvl7pPr>
            <a:lvl8pPr marL="3429000" indent="-101600" algn="l" rtl="0">
              <a:spcBef>
                <a:spcPts val="400"/>
              </a:spcBef>
              <a:buClr>
                <a:schemeClr val="dk1"/>
              </a:buClr>
              <a:buFont typeface="Arial"/>
              <a:buChar char="•"/>
              <a:defRPr sz="2000">
                <a:solidFill>
                  <a:schemeClr val="dk1"/>
                </a:solidFill>
                <a:latin typeface="Ubuntu"/>
                <a:ea typeface="Ubuntu"/>
                <a:cs typeface="Ubuntu"/>
                <a:sym typeface="Ubuntu"/>
              </a:defRPr>
            </a:lvl8pPr>
            <a:lvl9pPr marL="3886200" indent="-101600" algn="l" rtl="0">
              <a:spcBef>
                <a:spcPts val="400"/>
              </a:spcBef>
              <a:buClr>
                <a:schemeClr val="dk1"/>
              </a:buClr>
              <a:buFont typeface="Arial"/>
              <a:buChar char="•"/>
              <a:defRPr sz="2000">
                <a:solidFill>
                  <a:schemeClr val="dk1"/>
                </a:solidFill>
                <a:latin typeface="Ubuntu"/>
                <a:ea typeface="Ubuntu"/>
                <a:cs typeface="Ubuntu"/>
                <a:sym typeface="Ubuntu"/>
              </a:defRPr>
            </a:lvl9pPr>
          </a:lstStyle>
          <a:p>
            <a:endParaRPr/>
          </a:p>
        </p:txBody>
      </p:sp>
      <p:sp>
        <p:nvSpPr>
          <p:cNvPr id="23" name="Shape 23"/>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rgbClr val="888888"/>
                </a:solidFill>
                <a:latin typeface="Ubuntu"/>
                <a:ea typeface="Ubuntu"/>
                <a:cs typeface="Ubuntu"/>
                <a:sym typeface="Ubuntu"/>
              </a:defRPr>
            </a:lvl1pPr>
            <a:lvl2pPr marL="457200" marR="0" indent="0" algn="l" rtl="0">
              <a:spcBef>
                <a:spcPts val="0"/>
              </a:spcBef>
              <a:defRPr sz="1800" b="0" i="0" u="none" strike="noStrike" cap="none" baseline="0">
                <a:solidFill>
                  <a:schemeClr val="dk1"/>
                </a:solidFill>
                <a:latin typeface="Ubuntu"/>
                <a:ea typeface="Ubuntu"/>
                <a:cs typeface="Ubuntu"/>
                <a:sym typeface="Ubuntu"/>
              </a:defRPr>
            </a:lvl2pPr>
            <a:lvl3pPr marL="914400" marR="0" indent="0" algn="l" rtl="0">
              <a:spcBef>
                <a:spcPts val="0"/>
              </a:spcBef>
              <a:defRPr sz="1800" b="0" i="0" u="none" strike="noStrike" cap="none" baseline="0">
                <a:solidFill>
                  <a:schemeClr val="dk1"/>
                </a:solidFill>
                <a:latin typeface="Ubuntu"/>
                <a:ea typeface="Ubuntu"/>
                <a:cs typeface="Ubuntu"/>
                <a:sym typeface="Ubuntu"/>
              </a:defRPr>
            </a:lvl3pPr>
            <a:lvl4pPr marL="1371600" marR="0" indent="0" algn="l" rtl="0">
              <a:spcBef>
                <a:spcPts val="0"/>
              </a:spcBef>
              <a:defRPr sz="1800" b="0" i="0" u="none" strike="noStrike" cap="none" baseline="0">
                <a:solidFill>
                  <a:schemeClr val="dk1"/>
                </a:solidFill>
                <a:latin typeface="Ubuntu"/>
                <a:ea typeface="Ubuntu"/>
                <a:cs typeface="Ubuntu"/>
                <a:sym typeface="Ubuntu"/>
              </a:defRPr>
            </a:lvl4pPr>
            <a:lvl5pPr marL="1828800" marR="0" indent="0" algn="l" rtl="0">
              <a:spcBef>
                <a:spcPts val="0"/>
              </a:spcBef>
              <a:defRPr sz="1800" b="0" i="0" u="none" strike="noStrike" cap="none" baseline="0">
                <a:solidFill>
                  <a:schemeClr val="dk1"/>
                </a:solidFill>
                <a:latin typeface="Ubuntu"/>
                <a:ea typeface="Ubuntu"/>
                <a:cs typeface="Ubuntu"/>
                <a:sym typeface="Ubuntu"/>
              </a:defRPr>
            </a:lvl5pPr>
            <a:lvl6pPr marL="2286000" marR="0" indent="0" algn="l" rtl="0">
              <a:spcBef>
                <a:spcPts val="0"/>
              </a:spcBef>
              <a:defRPr sz="1800" b="0" i="0" u="none" strike="noStrike" cap="none" baseline="0">
                <a:solidFill>
                  <a:schemeClr val="dk1"/>
                </a:solidFill>
                <a:latin typeface="Ubuntu"/>
                <a:ea typeface="Ubuntu"/>
                <a:cs typeface="Ubuntu"/>
                <a:sym typeface="Ubuntu"/>
              </a:defRPr>
            </a:lvl6pPr>
            <a:lvl7pPr marL="2743200" marR="0" indent="0" algn="l" rtl="0">
              <a:spcBef>
                <a:spcPts val="0"/>
              </a:spcBef>
              <a:defRPr sz="1800" b="0" i="0" u="none" strike="noStrike" cap="none" baseline="0">
                <a:solidFill>
                  <a:schemeClr val="dk1"/>
                </a:solidFill>
                <a:latin typeface="Ubuntu"/>
                <a:ea typeface="Ubuntu"/>
                <a:cs typeface="Ubuntu"/>
                <a:sym typeface="Ubuntu"/>
              </a:defRPr>
            </a:lvl7pPr>
            <a:lvl8pPr marL="3200400" marR="0" indent="0" algn="l" rtl="0">
              <a:spcBef>
                <a:spcPts val="0"/>
              </a:spcBef>
              <a:defRPr sz="1800" b="0" i="0" u="none" strike="noStrike" cap="none" baseline="0">
                <a:solidFill>
                  <a:schemeClr val="dk1"/>
                </a:solidFill>
                <a:latin typeface="Ubuntu"/>
                <a:ea typeface="Ubuntu"/>
                <a:cs typeface="Ubuntu"/>
                <a:sym typeface="Ubuntu"/>
              </a:defRPr>
            </a:lvl8pPr>
            <a:lvl9pPr marL="3657600" marR="0" indent="0" algn="l" rtl="0">
              <a:spcBef>
                <a:spcPts val="0"/>
              </a:spcBef>
              <a:defRPr sz="1800" b="0" i="0" u="none" strike="noStrike" cap="none" baseline="0">
                <a:solidFill>
                  <a:schemeClr val="dk1"/>
                </a:solidFill>
                <a:latin typeface="Ubuntu"/>
                <a:ea typeface="Ubuntu"/>
                <a:cs typeface="Ubuntu"/>
                <a:sym typeface="Ubuntu"/>
              </a:defRPr>
            </a:lvl9pPr>
          </a:lstStyle>
          <a:p>
            <a:endParaRPr/>
          </a:p>
        </p:txBody>
      </p:sp>
      <p:sp>
        <p:nvSpPr>
          <p:cNvPr id="24" name="Shape 24"/>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sz="1200" b="0" i="0" u="none" strike="noStrike" cap="none" baseline="0">
                <a:solidFill>
                  <a:srgbClr val="888888"/>
                </a:solidFill>
                <a:latin typeface="Ubuntu"/>
                <a:ea typeface="Ubuntu"/>
                <a:cs typeface="Ubuntu"/>
                <a:sym typeface="Ubuntu"/>
              </a:defRPr>
            </a:lvl1pPr>
            <a:lvl2pPr marL="457200" marR="0" indent="0" algn="l" rtl="0">
              <a:spcBef>
                <a:spcPts val="0"/>
              </a:spcBef>
              <a:defRPr sz="1800" b="0" i="0" u="none" strike="noStrike" cap="none" baseline="0">
                <a:solidFill>
                  <a:schemeClr val="dk1"/>
                </a:solidFill>
                <a:latin typeface="Ubuntu"/>
                <a:ea typeface="Ubuntu"/>
                <a:cs typeface="Ubuntu"/>
                <a:sym typeface="Ubuntu"/>
              </a:defRPr>
            </a:lvl2pPr>
            <a:lvl3pPr marL="914400" marR="0" indent="0" algn="l" rtl="0">
              <a:spcBef>
                <a:spcPts val="0"/>
              </a:spcBef>
              <a:defRPr sz="1800" b="0" i="0" u="none" strike="noStrike" cap="none" baseline="0">
                <a:solidFill>
                  <a:schemeClr val="dk1"/>
                </a:solidFill>
                <a:latin typeface="Ubuntu"/>
                <a:ea typeface="Ubuntu"/>
                <a:cs typeface="Ubuntu"/>
                <a:sym typeface="Ubuntu"/>
              </a:defRPr>
            </a:lvl3pPr>
            <a:lvl4pPr marL="1371600" marR="0" indent="0" algn="l" rtl="0">
              <a:spcBef>
                <a:spcPts val="0"/>
              </a:spcBef>
              <a:defRPr sz="1800" b="0" i="0" u="none" strike="noStrike" cap="none" baseline="0">
                <a:solidFill>
                  <a:schemeClr val="dk1"/>
                </a:solidFill>
                <a:latin typeface="Ubuntu"/>
                <a:ea typeface="Ubuntu"/>
                <a:cs typeface="Ubuntu"/>
                <a:sym typeface="Ubuntu"/>
              </a:defRPr>
            </a:lvl4pPr>
            <a:lvl5pPr marL="1828800" marR="0" indent="0" algn="l" rtl="0">
              <a:spcBef>
                <a:spcPts val="0"/>
              </a:spcBef>
              <a:defRPr sz="1800" b="0" i="0" u="none" strike="noStrike" cap="none" baseline="0">
                <a:solidFill>
                  <a:schemeClr val="dk1"/>
                </a:solidFill>
                <a:latin typeface="Ubuntu"/>
                <a:ea typeface="Ubuntu"/>
                <a:cs typeface="Ubuntu"/>
                <a:sym typeface="Ubuntu"/>
              </a:defRPr>
            </a:lvl5pPr>
            <a:lvl6pPr marL="2286000" marR="0" indent="0" algn="l" rtl="0">
              <a:spcBef>
                <a:spcPts val="0"/>
              </a:spcBef>
              <a:defRPr sz="1800" b="0" i="0" u="none" strike="noStrike" cap="none" baseline="0">
                <a:solidFill>
                  <a:schemeClr val="dk1"/>
                </a:solidFill>
                <a:latin typeface="Ubuntu"/>
                <a:ea typeface="Ubuntu"/>
                <a:cs typeface="Ubuntu"/>
                <a:sym typeface="Ubuntu"/>
              </a:defRPr>
            </a:lvl6pPr>
            <a:lvl7pPr marL="2743200" marR="0" indent="0" algn="l" rtl="0">
              <a:spcBef>
                <a:spcPts val="0"/>
              </a:spcBef>
              <a:defRPr sz="1800" b="0" i="0" u="none" strike="noStrike" cap="none" baseline="0">
                <a:solidFill>
                  <a:schemeClr val="dk1"/>
                </a:solidFill>
                <a:latin typeface="Ubuntu"/>
                <a:ea typeface="Ubuntu"/>
                <a:cs typeface="Ubuntu"/>
                <a:sym typeface="Ubuntu"/>
              </a:defRPr>
            </a:lvl7pPr>
            <a:lvl8pPr marL="3200400" marR="0" indent="0" algn="l" rtl="0">
              <a:spcBef>
                <a:spcPts val="0"/>
              </a:spcBef>
              <a:defRPr sz="1800" b="0" i="0" u="none" strike="noStrike" cap="none" baseline="0">
                <a:solidFill>
                  <a:schemeClr val="dk1"/>
                </a:solidFill>
                <a:latin typeface="Ubuntu"/>
                <a:ea typeface="Ubuntu"/>
                <a:cs typeface="Ubuntu"/>
                <a:sym typeface="Ubuntu"/>
              </a:defRPr>
            </a:lvl8pPr>
            <a:lvl9pPr marL="3657600" marR="0" indent="0" algn="l" rtl="0">
              <a:spcBef>
                <a:spcPts val="0"/>
              </a:spcBef>
              <a:defRPr sz="1800" b="0" i="0" u="none" strike="noStrike" cap="none" baseline="0">
                <a:solidFill>
                  <a:schemeClr val="dk1"/>
                </a:solidFill>
                <a:latin typeface="Ubuntu"/>
                <a:ea typeface="Ubuntu"/>
                <a:cs typeface="Ubuntu"/>
                <a:sym typeface="Ubuntu"/>
              </a:defRPr>
            </a:lvl9pPr>
          </a:lstStyle>
          <a:p>
            <a:endParaRPr/>
          </a:p>
        </p:txBody>
      </p:sp>
      <p:sp>
        <p:nvSpPr>
          <p:cNvPr id="25" name="Shape 25"/>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cs-CZ" sz="1200" b="0" i="0" u="none" strike="noStrike" cap="none" baseline="0">
                <a:solidFill>
                  <a:srgbClr val="888888"/>
                </a:solidFill>
                <a:latin typeface="Ubuntu"/>
                <a:ea typeface="Ubuntu"/>
                <a:cs typeface="Ubuntu"/>
                <a:sym typeface="Ubuntu"/>
              </a:rPr>
              <a:t>‹#›</a:t>
            </a:fld>
            <a:endParaRPr lang="cs-CZ" sz="1200" b="0" i="0" u="none" strike="noStrike" cap="none" baseline="0">
              <a:solidFill>
                <a:srgbClr val="888888"/>
              </a:solidFill>
              <a:latin typeface="Ubuntu"/>
              <a:ea typeface="Ubuntu"/>
              <a:cs typeface="Ubuntu"/>
              <a:sym typeface="Ubuntu"/>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Prázdný">
    <p:spTree>
      <p:nvGrpSpPr>
        <p:cNvPr id="1" name="Shape 26"/>
        <p:cNvGrpSpPr/>
        <p:nvPr/>
      </p:nvGrpSpPr>
      <p:grpSpPr>
        <a:xfrm>
          <a:off x="0" y="0"/>
          <a:ext cx="0" cy="0"/>
          <a:chOff x="0" y="0"/>
          <a:chExt cx="0" cy="0"/>
        </a:xfrm>
      </p:grpSpPr>
      <p:sp>
        <p:nvSpPr>
          <p:cNvPr id="27" name="Shape 27"/>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rgbClr val="888888"/>
                </a:solidFill>
                <a:latin typeface="Ubuntu"/>
                <a:ea typeface="Ubuntu"/>
                <a:cs typeface="Ubuntu"/>
                <a:sym typeface="Ubuntu"/>
              </a:defRPr>
            </a:lvl1pPr>
            <a:lvl2pPr marL="457200" marR="0" indent="0" algn="l" rtl="0">
              <a:spcBef>
                <a:spcPts val="0"/>
              </a:spcBef>
              <a:defRPr sz="1800" b="0" i="0" u="none" strike="noStrike" cap="none" baseline="0">
                <a:solidFill>
                  <a:schemeClr val="dk1"/>
                </a:solidFill>
                <a:latin typeface="Ubuntu"/>
                <a:ea typeface="Ubuntu"/>
                <a:cs typeface="Ubuntu"/>
                <a:sym typeface="Ubuntu"/>
              </a:defRPr>
            </a:lvl2pPr>
            <a:lvl3pPr marL="914400" marR="0" indent="0" algn="l" rtl="0">
              <a:spcBef>
                <a:spcPts val="0"/>
              </a:spcBef>
              <a:defRPr sz="1800" b="0" i="0" u="none" strike="noStrike" cap="none" baseline="0">
                <a:solidFill>
                  <a:schemeClr val="dk1"/>
                </a:solidFill>
                <a:latin typeface="Ubuntu"/>
                <a:ea typeface="Ubuntu"/>
                <a:cs typeface="Ubuntu"/>
                <a:sym typeface="Ubuntu"/>
              </a:defRPr>
            </a:lvl3pPr>
            <a:lvl4pPr marL="1371600" marR="0" indent="0" algn="l" rtl="0">
              <a:spcBef>
                <a:spcPts val="0"/>
              </a:spcBef>
              <a:defRPr sz="1800" b="0" i="0" u="none" strike="noStrike" cap="none" baseline="0">
                <a:solidFill>
                  <a:schemeClr val="dk1"/>
                </a:solidFill>
                <a:latin typeface="Ubuntu"/>
                <a:ea typeface="Ubuntu"/>
                <a:cs typeface="Ubuntu"/>
                <a:sym typeface="Ubuntu"/>
              </a:defRPr>
            </a:lvl4pPr>
            <a:lvl5pPr marL="1828800" marR="0" indent="0" algn="l" rtl="0">
              <a:spcBef>
                <a:spcPts val="0"/>
              </a:spcBef>
              <a:defRPr sz="1800" b="0" i="0" u="none" strike="noStrike" cap="none" baseline="0">
                <a:solidFill>
                  <a:schemeClr val="dk1"/>
                </a:solidFill>
                <a:latin typeface="Ubuntu"/>
                <a:ea typeface="Ubuntu"/>
                <a:cs typeface="Ubuntu"/>
                <a:sym typeface="Ubuntu"/>
              </a:defRPr>
            </a:lvl5pPr>
            <a:lvl6pPr marL="2286000" marR="0" indent="0" algn="l" rtl="0">
              <a:spcBef>
                <a:spcPts val="0"/>
              </a:spcBef>
              <a:defRPr sz="1800" b="0" i="0" u="none" strike="noStrike" cap="none" baseline="0">
                <a:solidFill>
                  <a:schemeClr val="dk1"/>
                </a:solidFill>
                <a:latin typeface="Ubuntu"/>
                <a:ea typeface="Ubuntu"/>
                <a:cs typeface="Ubuntu"/>
                <a:sym typeface="Ubuntu"/>
              </a:defRPr>
            </a:lvl6pPr>
            <a:lvl7pPr marL="2743200" marR="0" indent="0" algn="l" rtl="0">
              <a:spcBef>
                <a:spcPts val="0"/>
              </a:spcBef>
              <a:defRPr sz="1800" b="0" i="0" u="none" strike="noStrike" cap="none" baseline="0">
                <a:solidFill>
                  <a:schemeClr val="dk1"/>
                </a:solidFill>
                <a:latin typeface="Ubuntu"/>
                <a:ea typeface="Ubuntu"/>
                <a:cs typeface="Ubuntu"/>
                <a:sym typeface="Ubuntu"/>
              </a:defRPr>
            </a:lvl7pPr>
            <a:lvl8pPr marL="3200400" marR="0" indent="0" algn="l" rtl="0">
              <a:spcBef>
                <a:spcPts val="0"/>
              </a:spcBef>
              <a:defRPr sz="1800" b="0" i="0" u="none" strike="noStrike" cap="none" baseline="0">
                <a:solidFill>
                  <a:schemeClr val="dk1"/>
                </a:solidFill>
                <a:latin typeface="Ubuntu"/>
                <a:ea typeface="Ubuntu"/>
                <a:cs typeface="Ubuntu"/>
                <a:sym typeface="Ubuntu"/>
              </a:defRPr>
            </a:lvl8pPr>
            <a:lvl9pPr marL="3657600" marR="0" indent="0" algn="l" rtl="0">
              <a:spcBef>
                <a:spcPts val="0"/>
              </a:spcBef>
              <a:defRPr sz="1800" b="0" i="0" u="none" strike="noStrike" cap="none" baseline="0">
                <a:solidFill>
                  <a:schemeClr val="dk1"/>
                </a:solidFill>
                <a:latin typeface="Ubuntu"/>
                <a:ea typeface="Ubuntu"/>
                <a:cs typeface="Ubuntu"/>
                <a:sym typeface="Ubuntu"/>
              </a:defRPr>
            </a:lvl9pPr>
          </a:lstStyle>
          <a:p>
            <a:endParaRPr/>
          </a:p>
        </p:txBody>
      </p:sp>
      <p:sp>
        <p:nvSpPr>
          <p:cNvPr id="28" name="Shape 28"/>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sz="1200" b="0" i="0" u="none" strike="noStrike" cap="none" baseline="0">
                <a:solidFill>
                  <a:srgbClr val="888888"/>
                </a:solidFill>
                <a:latin typeface="Ubuntu"/>
                <a:ea typeface="Ubuntu"/>
                <a:cs typeface="Ubuntu"/>
                <a:sym typeface="Ubuntu"/>
              </a:defRPr>
            </a:lvl1pPr>
            <a:lvl2pPr marL="457200" marR="0" indent="0" algn="l" rtl="0">
              <a:spcBef>
                <a:spcPts val="0"/>
              </a:spcBef>
              <a:defRPr sz="1800" b="0" i="0" u="none" strike="noStrike" cap="none" baseline="0">
                <a:solidFill>
                  <a:schemeClr val="dk1"/>
                </a:solidFill>
                <a:latin typeface="Ubuntu"/>
                <a:ea typeface="Ubuntu"/>
                <a:cs typeface="Ubuntu"/>
                <a:sym typeface="Ubuntu"/>
              </a:defRPr>
            </a:lvl2pPr>
            <a:lvl3pPr marL="914400" marR="0" indent="0" algn="l" rtl="0">
              <a:spcBef>
                <a:spcPts val="0"/>
              </a:spcBef>
              <a:defRPr sz="1800" b="0" i="0" u="none" strike="noStrike" cap="none" baseline="0">
                <a:solidFill>
                  <a:schemeClr val="dk1"/>
                </a:solidFill>
                <a:latin typeface="Ubuntu"/>
                <a:ea typeface="Ubuntu"/>
                <a:cs typeface="Ubuntu"/>
                <a:sym typeface="Ubuntu"/>
              </a:defRPr>
            </a:lvl3pPr>
            <a:lvl4pPr marL="1371600" marR="0" indent="0" algn="l" rtl="0">
              <a:spcBef>
                <a:spcPts val="0"/>
              </a:spcBef>
              <a:defRPr sz="1800" b="0" i="0" u="none" strike="noStrike" cap="none" baseline="0">
                <a:solidFill>
                  <a:schemeClr val="dk1"/>
                </a:solidFill>
                <a:latin typeface="Ubuntu"/>
                <a:ea typeface="Ubuntu"/>
                <a:cs typeface="Ubuntu"/>
                <a:sym typeface="Ubuntu"/>
              </a:defRPr>
            </a:lvl4pPr>
            <a:lvl5pPr marL="1828800" marR="0" indent="0" algn="l" rtl="0">
              <a:spcBef>
                <a:spcPts val="0"/>
              </a:spcBef>
              <a:defRPr sz="1800" b="0" i="0" u="none" strike="noStrike" cap="none" baseline="0">
                <a:solidFill>
                  <a:schemeClr val="dk1"/>
                </a:solidFill>
                <a:latin typeface="Ubuntu"/>
                <a:ea typeface="Ubuntu"/>
                <a:cs typeface="Ubuntu"/>
                <a:sym typeface="Ubuntu"/>
              </a:defRPr>
            </a:lvl5pPr>
            <a:lvl6pPr marL="2286000" marR="0" indent="0" algn="l" rtl="0">
              <a:spcBef>
                <a:spcPts val="0"/>
              </a:spcBef>
              <a:defRPr sz="1800" b="0" i="0" u="none" strike="noStrike" cap="none" baseline="0">
                <a:solidFill>
                  <a:schemeClr val="dk1"/>
                </a:solidFill>
                <a:latin typeface="Ubuntu"/>
                <a:ea typeface="Ubuntu"/>
                <a:cs typeface="Ubuntu"/>
                <a:sym typeface="Ubuntu"/>
              </a:defRPr>
            </a:lvl6pPr>
            <a:lvl7pPr marL="2743200" marR="0" indent="0" algn="l" rtl="0">
              <a:spcBef>
                <a:spcPts val="0"/>
              </a:spcBef>
              <a:defRPr sz="1800" b="0" i="0" u="none" strike="noStrike" cap="none" baseline="0">
                <a:solidFill>
                  <a:schemeClr val="dk1"/>
                </a:solidFill>
                <a:latin typeface="Ubuntu"/>
                <a:ea typeface="Ubuntu"/>
                <a:cs typeface="Ubuntu"/>
                <a:sym typeface="Ubuntu"/>
              </a:defRPr>
            </a:lvl7pPr>
            <a:lvl8pPr marL="3200400" marR="0" indent="0" algn="l" rtl="0">
              <a:spcBef>
                <a:spcPts val="0"/>
              </a:spcBef>
              <a:defRPr sz="1800" b="0" i="0" u="none" strike="noStrike" cap="none" baseline="0">
                <a:solidFill>
                  <a:schemeClr val="dk1"/>
                </a:solidFill>
                <a:latin typeface="Ubuntu"/>
                <a:ea typeface="Ubuntu"/>
                <a:cs typeface="Ubuntu"/>
                <a:sym typeface="Ubuntu"/>
              </a:defRPr>
            </a:lvl8pPr>
            <a:lvl9pPr marL="3657600" marR="0" indent="0" algn="l" rtl="0">
              <a:spcBef>
                <a:spcPts val="0"/>
              </a:spcBef>
              <a:defRPr sz="1800" b="0" i="0" u="none" strike="noStrike" cap="none" baseline="0">
                <a:solidFill>
                  <a:schemeClr val="dk1"/>
                </a:solidFill>
                <a:latin typeface="Ubuntu"/>
                <a:ea typeface="Ubuntu"/>
                <a:cs typeface="Ubuntu"/>
                <a:sym typeface="Ubuntu"/>
              </a:defRPr>
            </a:lvl9pPr>
          </a:lstStyle>
          <a:p>
            <a:endParaRPr/>
          </a:p>
        </p:txBody>
      </p:sp>
      <p:sp>
        <p:nvSpPr>
          <p:cNvPr id="29" name="Shape 29"/>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cs-CZ" sz="1200" b="0" i="0" u="none" strike="noStrike" cap="none" baseline="0">
                <a:solidFill>
                  <a:srgbClr val="888888"/>
                </a:solidFill>
                <a:latin typeface="Ubuntu"/>
                <a:ea typeface="Ubuntu"/>
                <a:cs typeface="Ubuntu"/>
                <a:sym typeface="Ubuntu"/>
              </a:rPr>
              <a:t>‹#›</a:t>
            </a:fld>
            <a:endParaRPr lang="cs-CZ" sz="1200" b="0" i="0" u="none" strike="noStrike" cap="none" baseline="0">
              <a:solidFill>
                <a:srgbClr val="888888"/>
              </a:solidFill>
              <a:latin typeface="Ubuntu"/>
              <a:ea typeface="Ubuntu"/>
              <a:cs typeface="Ubuntu"/>
              <a:sym typeface="Ubuntu"/>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cSld name="Záhlaví části">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722312" y="4406900"/>
            <a:ext cx="7772400" cy="1362075"/>
          </a:xfrm>
          <a:prstGeom prst="rect">
            <a:avLst/>
          </a:prstGeom>
          <a:noFill/>
          <a:ln>
            <a:noFill/>
          </a:ln>
        </p:spPr>
        <p:txBody>
          <a:bodyPr lIns="91425" tIns="91425" rIns="91425" bIns="91425" anchor="t" anchorCtr="0"/>
          <a:lstStyle>
            <a:lvl1pPr algn="l" rtl="0">
              <a:spcBef>
                <a:spcPts val="0"/>
              </a:spcBef>
              <a:defRPr sz="4000" b="1" cap="none"/>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2" name="Shape 32"/>
          <p:cNvSpPr txBox="1">
            <a:spLocks noGrp="1"/>
          </p:cNvSpPr>
          <p:nvPr>
            <p:ph type="body" idx="1"/>
          </p:nvPr>
        </p:nvSpPr>
        <p:spPr>
          <a:xfrm>
            <a:off x="722312" y="2906713"/>
            <a:ext cx="7772400" cy="1500187"/>
          </a:xfrm>
          <a:prstGeom prst="rect">
            <a:avLst/>
          </a:prstGeom>
          <a:noFill/>
          <a:ln>
            <a:noFill/>
          </a:ln>
        </p:spPr>
        <p:txBody>
          <a:bodyPr lIns="91425" tIns="91425" rIns="91425" bIns="91425" anchor="b" anchorCtr="0"/>
          <a:lstStyle>
            <a:lvl1pPr marL="0" indent="0" rtl="0">
              <a:spcBef>
                <a:spcPts val="0"/>
              </a:spcBef>
              <a:buClr>
                <a:srgbClr val="888888"/>
              </a:buClr>
              <a:buFont typeface="Ubuntu"/>
              <a:buNone/>
              <a:defRPr sz="2000">
                <a:solidFill>
                  <a:srgbClr val="888888"/>
                </a:solidFill>
              </a:defRPr>
            </a:lvl1pPr>
            <a:lvl2pPr marL="457200" indent="0" rtl="0">
              <a:spcBef>
                <a:spcPts val="0"/>
              </a:spcBef>
              <a:buClr>
                <a:srgbClr val="888888"/>
              </a:buClr>
              <a:buFont typeface="Ubuntu"/>
              <a:buNone/>
              <a:defRPr sz="1800">
                <a:solidFill>
                  <a:srgbClr val="888888"/>
                </a:solidFill>
              </a:defRPr>
            </a:lvl2pPr>
            <a:lvl3pPr marL="914400" indent="0" rtl="0">
              <a:spcBef>
                <a:spcPts val="0"/>
              </a:spcBef>
              <a:buClr>
                <a:srgbClr val="888888"/>
              </a:buClr>
              <a:buFont typeface="Ubuntu"/>
              <a:buNone/>
              <a:defRPr sz="1600">
                <a:solidFill>
                  <a:srgbClr val="888888"/>
                </a:solidFill>
              </a:defRPr>
            </a:lvl3pPr>
            <a:lvl4pPr marL="1371600" indent="0" rtl="0">
              <a:spcBef>
                <a:spcPts val="0"/>
              </a:spcBef>
              <a:buClr>
                <a:srgbClr val="888888"/>
              </a:buClr>
              <a:buFont typeface="Ubuntu"/>
              <a:buNone/>
              <a:defRPr sz="1400">
                <a:solidFill>
                  <a:srgbClr val="888888"/>
                </a:solidFill>
              </a:defRPr>
            </a:lvl4pPr>
            <a:lvl5pPr marL="1828800" indent="0" rtl="0">
              <a:spcBef>
                <a:spcPts val="0"/>
              </a:spcBef>
              <a:buClr>
                <a:srgbClr val="888888"/>
              </a:buClr>
              <a:buFont typeface="Ubuntu"/>
              <a:buNone/>
              <a:defRPr sz="1400">
                <a:solidFill>
                  <a:srgbClr val="888888"/>
                </a:solidFill>
              </a:defRPr>
            </a:lvl5pPr>
            <a:lvl6pPr marL="2286000" indent="0" rtl="0">
              <a:spcBef>
                <a:spcPts val="0"/>
              </a:spcBef>
              <a:buClr>
                <a:srgbClr val="888888"/>
              </a:buClr>
              <a:buFont typeface="Ubuntu"/>
              <a:buNone/>
              <a:defRPr sz="1400">
                <a:solidFill>
                  <a:srgbClr val="888888"/>
                </a:solidFill>
              </a:defRPr>
            </a:lvl6pPr>
            <a:lvl7pPr marL="2743200" indent="0" rtl="0">
              <a:spcBef>
                <a:spcPts val="0"/>
              </a:spcBef>
              <a:buClr>
                <a:srgbClr val="888888"/>
              </a:buClr>
              <a:buFont typeface="Ubuntu"/>
              <a:buNone/>
              <a:defRPr sz="1400">
                <a:solidFill>
                  <a:srgbClr val="888888"/>
                </a:solidFill>
              </a:defRPr>
            </a:lvl7pPr>
            <a:lvl8pPr marL="3200400" indent="0" rtl="0">
              <a:spcBef>
                <a:spcPts val="0"/>
              </a:spcBef>
              <a:buClr>
                <a:srgbClr val="888888"/>
              </a:buClr>
              <a:buFont typeface="Ubuntu"/>
              <a:buNone/>
              <a:defRPr sz="1400">
                <a:solidFill>
                  <a:srgbClr val="888888"/>
                </a:solidFill>
              </a:defRPr>
            </a:lvl8pPr>
            <a:lvl9pPr marL="3657600" indent="0" rtl="0">
              <a:spcBef>
                <a:spcPts val="0"/>
              </a:spcBef>
              <a:buClr>
                <a:srgbClr val="888888"/>
              </a:buClr>
              <a:buFont typeface="Ubuntu"/>
              <a:buNone/>
              <a:defRPr sz="1400">
                <a:solidFill>
                  <a:srgbClr val="888888"/>
                </a:solidFill>
              </a:defRPr>
            </a:lvl9pPr>
          </a:lstStyle>
          <a:p>
            <a:endParaRPr/>
          </a:p>
        </p:txBody>
      </p:sp>
      <p:sp>
        <p:nvSpPr>
          <p:cNvPr id="33" name="Shape 33"/>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rgbClr val="888888"/>
                </a:solidFill>
                <a:latin typeface="Ubuntu"/>
                <a:ea typeface="Ubuntu"/>
                <a:cs typeface="Ubuntu"/>
                <a:sym typeface="Ubuntu"/>
              </a:defRPr>
            </a:lvl1pPr>
            <a:lvl2pPr marL="457200" marR="0" indent="0" algn="l" rtl="0">
              <a:spcBef>
                <a:spcPts val="0"/>
              </a:spcBef>
              <a:defRPr sz="1800" b="0" i="0" u="none" strike="noStrike" cap="none" baseline="0">
                <a:solidFill>
                  <a:schemeClr val="dk1"/>
                </a:solidFill>
                <a:latin typeface="Ubuntu"/>
                <a:ea typeface="Ubuntu"/>
                <a:cs typeface="Ubuntu"/>
                <a:sym typeface="Ubuntu"/>
              </a:defRPr>
            </a:lvl2pPr>
            <a:lvl3pPr marL="914400" marR="0" indent="0" algn="l" rtl="0">
              <a:spcBef>
                <a:spcPts val="0"/>
              </a:spcBef>
              <a:defRPr sz="1800" b="0" i="0" u="none" strike="noStrike" cap="none" baseline="0">
                <a:solidFill>
                  <a:schemeClr val="dk1"/>
                </a:solidFill>
                <a:latin typeface="Ubuntu"/>
                <a:ea typeface="Ubuntu"/>
                <a:cs typeface="Ubuntu"/>
                <a:sym typeface="Ubuntu"/>
              </a:defRPr>
            </a:lvl3pPr>
            <a:lvl4pPr marL="1371600" marR="0" indent="0" algn="l" rtl="0">
              <a:spcBef>
                <a:spcPts val="0"/>
              </a:spcBef>
              <a:defRPr sz="1800" b="0" i="0" u="none" strike="noStrike" cap="none" baseline="0">
                <a:solidFill>
                  <a:schemeClr val="dk1"/>
                </a:solidFill>
                <a:latin typeface="Ubuntu"/>
                <a:ea typeface="Ubuntu"/>
                <a:cs typeface="Ubuntu"/>
                <a:sym typeface="Ubuntu"/>
              </a:defRPr>
            </a:lvl4pPr>
            <a:lvl5pPr marL="1828800" marR="0" indent="0" algn="l" rtl="0">
              <a:spcBef>
                <a:spcPts val="0"/>
              </a:spcBef>
              <a:defRPr sz="1800" b="0" i="0" u="none" strike="noStrike" cap="none" baseline="0">
                <a:solidFill>
                  <a:schemeClr val="dk1"/>
                </a:solidFill>
                <a:latin typeface="Ubuntu"/>
                <a:ea typeface="Ubuntu"/>
                <a:cs typeface="Ubuntu"/>
                <a:sym typeface="Ubuntu"/>
              </a:defRPr>
            </a:lvl5pPr>
            <a:lvl6pPr marL="2286000" marR="0" indent="0" algn="l" rtl="0">
              <a:spcBef>
                <a:spcPts val="0"/>
              </a:spcBef>
              <a:defRPr sz="1800" b="0" i="0" u="none" strike="noStrike" cap="none" baseline="0">
                <a:solidFill>
                  <a:schemeClr val="dk1"/>
                </a:solidFill>
                <a:latin typeface="Ubuntu"/>
                <a:ea typeface="Ubuntu"/>
                <a:cs typeface="Ubuntu"/>
                <a:sym typeface="Ubuntu"/>
              </a:defRPr>
            </a:lvl6pPr>
            <a:lvl7pPr marL="2743200" marR="0" indent="0" algn="l" rtl="0">
              <a:spcBef>
                <a:spcPts val="0"/>
              </a:spcBef>
              <a:defRPr sz="1800" b="0" i="0" u="none" strike="noStrike" cap="none" baseline="0">
                <a:solidFill>
                  <a:schemeClr val="dk1"/>
                </a:solidFill>
                <a:latin typeface="Ubuntu"/>
                <a:ea typeface="Ubuntu"/>
                <a:cs typeface="Ubuntu"/>
                <a:sym typeface="Ubuntu"/>
              </a:defRPr>
            </a:lvl7pPr>
            <a:lvl8pPr marL="3200400" marR="0" indent="0" algn="l" rtl="0">
              <a:spcBef>
                <a:spcPts val="0"/>
              </a:spcBef>
              <a:defRPr sz="1800" b="0" i="0" u="none" strike="noStrike" cap="none" baseline="0">
                <a:solidFill>
                  <a:schemeClr val="dk1"/>
                </a:solidFill>
                <a:latin typeface="Ubuntu"/>
                <a:ea typeface="Ubuntu"/>
                <a:cs typeface="Ubuntu"/>
                <a:sym typeface="Ubuntu"/>
              </a:defRPr>
            </a:lvl8pPr>
            <a:lvl9pPr marL="3657600" marR="0" indent="0" algn="l" rtl="0">
              <a:spcBef>
                <a:spcPts val="0"/>
              </a:spcBef>
              <a:defRPr sz="1800" b="0" i="0" u="none" strike="noStrike" cap="none" baseline="0">
                <a:solidFill>
                  <a:schemeClr val="dk1"/>
                </a:solidFill>
                <a:latin typeface="Ubuntu"/>
                <a:ea typeface="Ubuntu"/>
                <a:cs typeface="Ubuntu"/>
                <a:sym typeface="Ubuntu"/>
              </a:defRPr>
            </a:lvl9pPr>
          </a:lstStyle>
          <a:p>
            <a:endParaRPr/>
          </a:p>
        </p:txBody>
      </p:sp>
      <p:sp>
        <p:nvSpPr>
          <p:cNvPr id="34" name="Shape 34"/>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sz="1200" b="0" i="0" u="none" strike="noStrike" cap="none" baseline="0">
                <a:solidFill>
                  <a:srgbClr val="888888"/>
                </a:solidFill>
                <a:latin typeface="Ubuntu"/>
                <a:ea typeface="Ubuntu"/>
                <a:cs typeface="Ubuntu"/>
                <a:sym typeface="Ubuntu"/>
              </a:defRPr>
            </a:lvl1pPr>
            <a:lvl2pPr marL="457200" marR="0" indent="0" algn="l" rtl="0">
              <a:spcBef>
                <a:spcPts val="0"/>
              </a:spcBef>
              <a:defRPr sz="1800" b="0" i="0" u="none" strike="noStrike" cap="none" baseline="0">
                <a:solidFill>
                  <a:schemeClr val="dk1"/>
                </a:solidFill>
                <a:latin typeface="Ubuntu"/>
                <a:ea typeface="Ubuntu"/>
                <a:cs typeface="Ubuntu"/>
                <a:sym typeface="Ubuntu"/>
              </a:defRPr>
            </a:lvl2pPr>
            <a:lvl3pPr marL="914400" marR="0" indent="0" algn="l" rtl="0">
              <a:spcBef>
                <a:spcPts val="0"/>
              </a:spcBef>
              <a:defRPr sz="1800" b="0" i="0" u="none" strike="noStrike" cap="none" baseline="0">
                <a:solidFill>
                  <a:schemeClr val="dk1"/>
                </a:solidFill>
                <a:latin typeface="Ubuntu"/>
                <a:ea typeface="Ubuntu"/>
                <a:cs typeface="Ubuntu"/>
                <a:sym typeface="Ubuntu"/>
              </a:defRPr>
            </a:lvl3pPr>
            <a:lvl4pPr marL="1371600" marR="0" indent="0" algn="l" rtl="0">
              <a:spcBef>
                <a:spcPts val="0"/>
              </a:spcBef>
              <a:defRPr sz="1800" b="0" i="0" u="none" strike="noStrike" cap="none" baseline="0">
                <a:solidFill>
                  <a:schemeClr val="dk1"/>
                </a:solidFill>
                <a:latin typeface="Ubuntu"/>
                <a:ea typeface="Ubuntu"/>
                <a:cs typeface="Ubuntu"/>
                <a:sym typeface="Ubuntu"/>
              </a:defRPr>
            </a:lvl4pPr>
            <a:lvl5pPr marL="1828800" marR="0" indent="0" algn="l" rtl="0">
              <a:spcBef>
                <a:spcPts val="0"/>
              </a:spcBef>
              <a:defRPr sz="1800" b="0" i="0" u="none" strike="noStrike" cap="none" baseline="0">
                <a:solidFill>
                  <a:schemeClr val="dk1"/>
                </a:solidFill>
                <a:latin typeface="Ubuntu"/>
                <a:ea typeface="Ubuntu"/>
                <a:cs typeface="Ubuntu"/>
                <a:sym typeface="Ubuntu"/>
              </a:defRPr>
            </a:lvl5pPr>
            <a:lvl6pPr marL="2286000" marR="0" indent="0" algn="l" rtl="0">
              <a:spcBef>
                <a:spcPts val="0"/>
              </a:spcBef>
              <a:defRPr sz="1800" b="0" i="0" u="none" strike="noStrike" cap="none" baseline="0">
                <a:solidFill>
                  <a:schemeClr val="dk1"/>
                </a:solidFill>
                <a:latin typeface="Ubuntu"/>
                <a:ea typeface="Ubuntu"/>
                <a:cs typeface="Ubuntu"/>
                <a:sym typeface="Ubuntu"/>
              </a:defRPr>
            </a:lvl6pPr>
            <a:lvl7pPr marL="2743200" marR="0" indent="0" algn="l" rtl="0">
              <a:spcBef>
                <a:spcPts val="0"/>
              </a:spcBef>
              <a:defRPr sz="1800" b="0" i="0" u="none" strike="noStrike" cap="none" baseline="0">
                <a:solidFill>
                  <a:schemeClr val="dk1"/>
                </a:solidFill>
                <a:latin typeface="Ubuntu"/>
                <a:ea typeface="Ubuntu"/>
                <a:cs typeface="Ubuntu"/>
                <a:sym typeface="Ubuntu"/>
              </a:defRPr>
            </a:lvl7pPr>
            <a:lvl8pPr marL="3200400" marR="0" indent="0" algn="l" rtl="0">
              <a:spcBef>
                <a:spcPts val="0"/>
              </a:spcBef>
              <a:defRPr sz="1800" b="0" i="0" u="none" strike="noStrike" cap="none" baseline="0">
                <a:solidFill>
                  <a:schemeClr val="dk1"/>
                </a:solidFill>
                <a:latin typeface="Ubuntu"/>
                <a:ea typeface="Ubuntu"/>
                <a:cs typeface="Ubuntu"/>
                <a:sym typeface="Ubuntu"/>
              </a:defRPr>
            </a:lvl8pPr>
            <a:lvl9pPr marL="3657600" marR="0" indent="0" algn="l" rtl="0">
              <a:spcBef>
                <a:spcPts val="0"/>
              </a:spcBef>
              <a:defRPr sz="1800" b="0" i="0" u="none" strike="noStrike" cap="none" baseline="0">
                <a:solidFill>
                  <a:schemeClr val="dk1"/>
                </a:solidFill>
                <a:latin typeface="Ubuntu"/>
                <a:ea typeface="Ubuntu"/>
                <a:cs typeface="Ubuntu"/>
                <a:sym typeface="Ubuntu"/>
              </a:defRPr>
            </a:lvl9pPr>
          </a:lstStyle>
          <a:p>
            <a:endParaRPr/>
          </a:p>
        </p:txBody>
      </p:sp>
      <p:sp>
        <p:nvSpPr>
          <p:cNvPr id="35" name="Shape 35"/>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cs-CZ" sz="1200" b="0" i="0" u="none" strike="noStrike" cap="none" baseline="0">
                <a:solidFill>
                  <a:srgbClr val="888888"/>
                </a:solidFill>
                <a:latin typeface="Ubuntu"/>
                <a:ea typeface="Ubuntu"/>
                <a:cs typeface="Ubuntu"/>
                <a:sym typeface="Ubuntu"/>
              </a:rPr>
              <a:t>‹#›</a:t>
            </a:fld>
            <a:endParaRPr lang="cs-CZ" sz="1200" b="0" i="0" u="none" strike="noStrike" cap="none" baseline="0">
              <a:solidFill>
                <a:srgbClr val="888888"/>
              </a:solidFill>
              <a:latin typeface="Ubuntu"/>
              <a:ea typeface="Ubuntu"/>
              <a:cs typeface="Ubuntu"/>
              <a:sym typeface="Ubuntu"/>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cSld name="Dva obsahy">
    <p:spTree>
      <p:nvGrpSpPr>
        <p:cNvPr id="1" name="Shape 36"/>
        <p:cNvGrpSpPr/>
        <p:nvPr/>
      </p:nvGrpSpPr>
      <p:grpSpPr>
        <a:xfrm>
          <a:off x="0" y="0"/>
          <a:ext cx="0" cy="0"/>
          <a:chOff x="0" y="0"/>
          <a:chExt cx="0" cy="0"/>
        </a:xfrm>
      </p:grpSpPr>
      <p:sp>
        <p:nvSpPr>
          <p:cNvPr id="37" name="Shape 37"/>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algn="ctr" rtl="0">
              <a:spcBef>
                <a:spcPts val="0"/>
              </a:spcBef>
              <a:buClr>
                <a:schemeClr val="dk1"/>
              </a:buClr>
              <a:buFont typeface="Ubuntu"/>
              <a:buNone/>
              <a:defRPr sz="4400">
                <a:solidFill>
                  <a:schemeClr val="dk1"/>
                </a:solidFill>
                <a:latin typeface="Ubuntu"/>
                <a:ea typeface="Ubuntu"/>
                <a:cs typeface="Ubuntu"/>
                <a:sym typeface="Ubuntu"/>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8" name="Shape 38"/>
          <p:cNvSpPr txBox="1">
            <a:spLocks noGrp="1"/>
          </p:cNvSpPr>
          <p:nvPr>
            <p:ph type="body" idx="1"/>
          </p:nvPr>
        </p:nvSpPr>
        <p:spPr>
          <a:xfrm>
            <a:off x="457200" y="1600200"/>
            <a:ext cx="4038599" cy="4525963"/>
          </a:xfrm>
          <a:prstGeom prst="rect">
            <a:avLst/>
          </a:prstGeom>
          <a:noFill/>
          <a:ln>
            <a:noFill/>
          </a:ln>
        </p:spPr>
        <p:txBody>
          <a:bodyPr lIns="91425" tIns="91425" rIns="91425" bIns="91425" anchor="t" anchorCtr="0"/>
          <a:lstStyle>
            <a:lvl1pPr rtl="0">
              <a:spcBef>
                <a:spcPts val="0"/>
              </a:spcBef>
              <a:defRPr sz="2800"/>
            </a:lvl1pPr>
            <a:lvl2pPr rtl="0">
              <a:spcBef>
                <a:spcPts val="0"/>
              </a:spcBef>
              <a:defRPr sz="2400"/>
            </a:lvl2pPr>
            <a:lvl3pPr rtl="0">
              <a:spcBef>
                <a:spcPts val="0"/>
              </a:spcBef>
              <a:defRPr sz="2000"/>
            </a:lvl3pPr>
            <a:lvl4pPr rtl="0">
              <a:spcBef>
                <a:spcPts val="0"/>
              </a:spcBef>
              <a:defRPr sz="1800"/>
            </a:lvl4pPr>
            <a:lvl5pPr rtl="0">
              <a:spcBef>
                <a:spcPts val="0"/>
              </a:spcBef>
              <a:defRPr sz="1800"/>
            </a:lvl5pPr>
            <a:lvl6pPr rtl="0">
              <a:spcBef>
                <a:spcPts val="0"/>
              </a:spcBef>
              <a:defRPr sz="1800"/>
            </a:lvl6pPr>
            <a:lvl7pPr rtl="0">
              <a:spcBef>
                <a:spcPts val="0"/>
              </a:spcBef>
              <a:defRPr sz="1800"/>
            </a:lvl7pPr>
            <a:lvl8pPr rtl="0">
              <a:spcBef>
                <a:spcPts val="0"/>
              </a:spcBef>
              <a:defRPr sz="1800"/>
            </a:lvl8pPr>
            <a:lvl9pPr rtl="0">
              <a:spcBef>
                <a:spcPts val="0"/>
              </a:spcBef>
              <a:defRPr sz="1800"/>
            </a:lvl9pPr>
          </a:lstStyle>
          <a:p>
            <a:endParaRPr/>
          </a:p>
        </p:txBody>
      </p:sp>
      <p:sp>
        <p:nvSpPr>
          <p:cNvPr id="39" name="Shape 39"/>
          <p:cNvSpPr txBox="1">
            <a:spLocks noGrp="1"/>
          </p:cNvSpPr>
          <p:nvPr>
            <p:ph type="body" idx="2"/>
          </p:nvPr>
        </p:nvSpPr>
        <p:spPr>
          <a:xfrm>
            <a:off x="4648200" y="1600200"/>
            <a:ext cx="4038599" cy="4525963"/>
          </a:xfrm>
          <a:prstGeom prst="rect">
            <a:avLst/>
          </a:prstGeom>
          <a:noFill/>
          <a:ln>
            <a:noFill/>
          </a:ln>
        </p:spPr>
        <p:txBody>
          <a:bodyPr lIns="91425" tIns="91425" rIns="91425" bIns="91425" anchor="t" anchorCtr="0"/>
          <a:lstStyle>
            <a:lvl1pPr rtl="0">
              <a:spcBef>
                <a:spcPts val="0"/>
              </a:spcBef>
              <a:defRPr sz="2800"/>
            </a:lvl1pPr>
            <a:lvl2pPr rtl="0">
              <a:spcBef>
                <a:spcPts val="0"/>
              </a:spcBef>
              <a:defRPr sz="2400"/>
            </a:lvl2pPr>
            <a:lvl3pPr rtl="0">
              <a:spcBef>
                <a:spcPts val="0"/>
              </a:spcBef>
              <a:defRPr sz="2000"/>
            </a:lvl3pPr>
            <a:lvl4pPr rtl="0">
              <a:spcBef>
                <a:spcPts val="0"/>
              </a:spcBef>
              <a:defRPr sz="1800"/>
            </a:lvl4pPr>
            <a:lvl5pPr rtl="0">
              <a:spcBef>
                <a:spcPts val="0"/>
              </a:spcBef>
              <a:defRPr sz="1800"/>
            </a:lvl5pPr>
            <a:lvl6pPr rtl="0">
              <a:spcBef>
                <a:spcPts val="0"/>
              </a:spcBef>
              <a:defRPr sz="1800"/>
            </a:lvl6pPr>
            <a:lvl7pPr rtl="0">
              <a:spcBef>
                <a:spcPts val="0"/>
              </a:spcBef>
              <a:defRPr sz="1800"/>
            </a:lvl7pPr>
            <a:lvl8pPr rtl="0">
              <a:spcBef>
                <a:spcPts val="0"/>
              </a:spcBef>
              <a:defRPr sz="1800"/>
            </a:lvl8pPr>
            <a:lvl9pPr rtl="0">
              <a:spcBef>
                <a:spcPts val="0"/>
              </a:spcBef>
              <a:defRPr sz="1800"/>
            </a:lvl9pPr>
          </a:lstStyle>
          <a:p>
            <a:endParaRPr/>
          </a:p>
        </p:txBody>
      </p:sp>
      <p:sp>
        <p:nvSpPr>
          <p:cNvPr id="40" name="Shape 40"/>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rgbClr val="888888"/>
                </a:solidFill>
                <a:latin typeface="Ubuntu"/>
                <a:ea typeface="Ubuntu"/>
                <a:cs typeface="Ubuntu"/>
                <a:sym typeface="Ubuntu"/>
              </a:defRPr>
            </a:lvl1pPr>
            <a:lvl2pPr marL="457200" marR="0" indent="0" algn="l" rtl="0">
              <a:spcBef>
                <a:spcPts val="0"/>
              </a:spcBef>
              <a:defRPr sz="1800" b="0" i="0" u="none" strike="noStrike" cap="none" baseline="0">
                <a:solidFill>
                  <a:schemeClr val="dk1"/>
                </a:solidFill>
                <a:latin typeface="Ubuntu"/>
                <a:ea typeface="Ubuntu"/>
                <a:cs typeface="Ubuntu"/>
                <a:sym typeface="Ubuntu"/>
              </a:defRPr>
            </a:lvl2pPr>
            <a:lvl3pPr marL="914400" marR="0" indent="0" algn="l" rtl="0">
              <a:spcBef>
                <a:spcPts val="0"/>
              </a:spcBef>
              <a:defRPr sz="1800" b="0" i="0" u="none" strike="noStrike" cap="none" baseline="0">
                <a:solidFill>
                  <a:schemeClr val="dk1"/>
                </a:solidFill>
                <a:latin typeface="Ubuntu"/>
                <a:ea typeface="Ubuntu"/>
                <a:cs typeface="Ubuntu"/>
                <a:sym typeface="Ubuntu"/>
              </a:defRPr>
            </a:lvl3pPr>
            <a:lvl4pPr marL="1371600" marR="0" indent="0" algn="l" rtl="0">
              <a:spcBef>
                <a:spcPts val="0"/>
              </a:spcBef>
              <a:defRPr sz="1800" b="0" i="0" u="none" strike="noStrike" cap="none" baseline="0">
                <a:solidFill>
                  <a:schemeClr val="dk1"/>
                </a:solidFill>
                <a:latin typeface="Ubuntu"/>
                <a:ea typeface="Ubuntu"/>
                <a:cs typeface="Ubuntu"/>
                <a:sym typeface="Ubuntu"/>
              </a:defRPr>
            </a:lvl4pPr>
            <a:lvl5pPr marL="1828800" marR="0" indent="0" algn="l" rtl="0">
              <a:spcBef>
                <a:spcPts val="0"/>
              </a:spcBef>
              <a:defRPr sz="1800" b="0" i="0" u="none" strike="noStrike" cap="none" baseline="0">
                <a:solidFill>
                  <a:schemeClr val="dk1"/>
                </a:solidFill>
                <a:latin typeface="Ubuntu"/>
                <a:ea typeface="Ubuntu"/>
                <a:cs typeface="Ubuntu"/>
                <a:sym typeface="Ubuntu"/>
              </a:defRPr>
            </a:lvl5pPr>
            <a:lvl6pPr marL="2286000" marR="0" indent="0" algn="l" rtl="0">
              <a:spcBef>
                <a:spcPts val="0"/>
              </a:spcBef>
              <a:defRPr sz="1800" b="0" i="0" u="none" strike="noStrike" cap="none" baseline="0">
                <a:solidFill>
                  <a:schemeClr val="dk1"/>
                </a:solidFill>
                <a:latin typeface="Ubuntu"/>
                <a:ea typeface="Ubuntu"/>
                <a:cs typeface="Ubuntu"/>
                <a:sym typeface="Ubuntu"/>
              </a:defRPr>
            </a:lvl6pPr>
            <a:lvl7pPr marL="2743200" marR="0" indent="0" algn="l" rtl="0">
              <a:spcBef>
                <a:spcPts val="0"/>
              </a:spcBef>
              <a:defRPr sz="1800" b="0" i="0" u="none" strike="noStrike" cap="none" baseline="0">
                <a:solidFill>
                  <a:schemeClr val="dk1"/>
                </a:solidFill>
                <a:latin typeface="Ubuntu"/>
                <a:ea typeface="Ubuntu"/>
                <a:cs typeface="Ubuntu"/>
                <a:sym typeface="Ubuntu"/>
              </a:defRPr>
            </a:lvl7pPr>
            <a:lvl8pPr marL="3200400" marR="0" indent="0" algn="l" rtl="0">
              <a:spcBef>
                <a:spcPts val="0"/>
              </a:spcBef>
              <a:defRPr sz="1800" b="0" i="0" u="none" strike="noStrike" cap="none" baseline="0">
                <a:solidFill>
                  <a:schemeClr val="dk1"/>
                </a:solidFill>
                <a:latin typeface="Ubuntu"/>
                <a:ea typeface="Ubuntu"/>
                <a:cs typeface="Ubuntu"/>
                <a:sym typeface="Ubuntu"/>
              </a:defRPr>
            </a:lvl8pPr>
            <a:lvl9pPr marL="3657600" marR="0" indent="0" algn="l" rtl="0">
              <a:spcBef>
                <a:spcPts val="0"/>
              </a:spcBef>
              <a:defRPr sz="1800" b="0" i="0" u="none" strike="noStrike" cap="none" baseline="0">
                <a:solidFill>
                  <a:schemeClr val="dk1"/>
                </a:solidFill>
                <a:latin typeface="Ubuntu"/>
                <a:ea typeface="Ubuntu"/>
                <a:cs typeface="Ubuntu"/>
                <a:sym typeface="Ubuntu"/>
              </a:defRPr>
            </a:lvl9pPr>
          </a:lstStyle>
          <a:p>
            <a:endParaRPr/>
          </a:p>
        </p:txBody>
      </p:sp>
      <p:sp>
        <p:nvSpPr>
          <p:cNvPr id="41" name="Shape 41"/>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sz="1200" b="0" i="0" u="none" strike="noStrike" cap="none" baseline="0">
                <a:solidFill>
                  <a:srgbClr val="888888"/>
                </a:solidFill>
                <a:latin typeface="Ubuntu"/>
                <a:ea typeface="Ubuntu"/>
                <a:cs typeface="Ubuntu"/>
                <a:sym typeface="Ubuntu"/>
              </a:defRPr>
            </a:lvl1pPr>
            <a:lvl2pPr marL="457200" marR="0" indent="0" algn="l" rtl="0">
              <a:spcBef>
                <a:spcPts val="0"/>
              </a:spcBef>
              <a:defRPr sz="1800" b="0" i="0" u="none" strike="noStrike" cap="none" baseline="0">
                <a:solidFill>
                  <a:schemeClr val="dk1"/>
                </a:solidFill>
                <a:latin typeface="Ubuntu"/>
                <a:ea typeface="Ubuntu"/>
                <a:cs typeface="Ubuntu"/>
                <a:sym typeface="Ubuntu"/>
              </a:defRPr>
            </a:lvl2pPr>
            <a:lvl3pPr marL="914400" marR="0" indent="0" algn="l" rtl="0">
              <a:spcBef>
                <a:spcPts val="0"/>
              </a:spcBef>
              <a:defRPr sz="1800" b="0" i="0" u="none" strike="noStrike" cap="none" baseline="0">
                <a:solidFill>
                  <a:schemeClr val="dk1"/>
                </a:solidFill>
                <a:latin typeface="Ubuntu"/>
                <a:ea typeface="Ubuntu"/>
                <a:cs typeface="Ubuntu"/>
                <a:sym typeface="Ubuntu"/>
              </a:defRPr>
            </a:lvl3pPr>
            <a:lvl4pPr marL="1371600" marR="0" indent="0" algn="l" rtl="0">
              <a:spcBef>
                <a:spcPts val="0"/>
              </a:spcBef>
              <a:defRPr sz="1800" b="0" i="0" u="none" strike="noStrike" cap="none" baseline="0">
                <a:solidFill>
                  <a:schemeClr val="dk1"/>
                </a:solidFill>
                <a:latin typeface="Ubuntu"/>
                <a:ea typeface="Ubuntu"/>
                <a:cs typeface="Ubuntu"/>
                <a:sym typeface="Ubuntu"/>
              </a:defRPr>
            </a:lvl4pPr>
            <a:lvl5pPr marL="1828800" marR="0" indent="0" algn="l" rtl="0">
              <a:spcBef>
                <a:spcPts val="0"/>
              </a:spcBef>
              <a:defRPr sz="1800" b="0" i="0" u="none" strike="noStrike" cap="none" baseline="0">
                <a:solidFill>
                  <a:schemeClr val="dk1"/>
                </a:solidFill>
                <a:latin typeface="Ubuntu"/>
                <a:ea typeface="Ubuntu"/>
                <a:cs typeface="Ubuntu"/>
                <a:sym typeface="Ubuntu"/>
              </a:defRPr>
            </a:lvl5pPr>
            <a:lvl6pPr marL="2286000" marR="0" indent="0" algn="l" rtl="0">
              <a:spcBef>
                <a:spcPts val="0"/>
              </a:spcBef>
              <a:defRPr sz="1800" b="0" i="0" u="none" strike="noStrike" cap="none" baseline="0">
                <a:solidFill>
                  <a:schemeClr val="dk1"/>
                </a:solidFill>
                <a:latin typeface="Ubuntu"/>
                <a:ea typeface="Ubuntu"/>
                <a:cs typeface="Ubuntu"/>
                <a:sym typeface="Ubuntu"/>
              </a:defRPr>
            </a:lvl6pPr>
            <a:lvl7pPr marL="2743200" marR="0" indent="0" algn="l" rtl="0">
              <a:spcBef>
                <a:spcPts val="0"/>
              </a:spcBef>
              <a:defRPr sz="1800" b="0" i="0" u="none" strike="noStrike" cap="none" baseline="0">
                <a:solidFill>
                  <a:schemeClr val="dk1"/>
                </a:solidFill>
                <a:latin typeface="Ubuntu"/>
                <a:ea typeface="Ubuntu"/>
                <a:cs typeface="Ubuntu"/>
                <a:sym typeface="Ubuntu"/>
              </a:defRPr>
            </a:lvl7pPr>
            <a:lvl8pPr marL="3200400" marR="0" indent="0" algn="l" rtl="0">
              <a:spcBef>
                <a:spcPts val="0"/>
              </a:spcBef>
              <a:defRPr sz="1800" b="0" i="0" u="none" strike="noStrike" cap="none" baseline="0">
                <a:solidFill>
                  <a:schemeClr val="dk1"/>
                </a:solidFill>
                <a:latin typeface="Ubuntu"/>
                <a:ea typeface="Ubuntu"/>
                <a:cs typeface="Ubuntu"/>
                <a:sym typeface="Ubuntu"/>
              </a:defRPr>
            </a:lvl8pPr>
            <a:lvl9pPr marL="3657600" marR="0" indent="0" algn="l" rtl="0">
              <a:spcBef>
                <a:spcPts val="0"/>
              </a:spcBef>
              <a:defRPr sz="1800" b="0" i="0" u="none" strike="noStrike" cap="none" baseline="0">
                <a:solidFill>
                  <a:schemeClr val="dk1"/>
                </a:solidFill>
                <a:latin typeface="Ubuntu"/>
                <a:ea typeface="Ubuntu"/>
                <a:cs typeface="Ubuntu"/>
                <a:sym typeface="Ubuntu"/>
              </a:defRPr>
            </a:lvl9pPr>
          </a:lstStyle>
          <a:p>
            <a:endParaRPr/>
          </a:p>
        </p:txBody>
      </p:sp>
      <p:sp>
        <p:nvSpPr>
          <p:cNvPr id="42" name="Shape 42"/>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cs-CZ" sz="1200" b="0" i="0" u="none" strike="noStrike" cap="none" baseline="0">
                <a:solidFill>
                  <a:srgbClr val="888888"/>
                </a:solidFill>
                <a:latin typeface="Ubuntu"/>
                <a:ea typeface="Ubuntu"/>
                <a:cs typeface="Ubuntu"/>
                <a:sym typeface="Ubuntu"/>
              </a:rPr>
              <a:t>‹#›</a:t>
            </a:fld>
            <a:endParaRPr lang="cs-CZ" sz="1200" b="0" i="0" u="none" strike="noStrike" cap="none" baseline="0">
              <a:solidFill>
                <a:srgbClr val="888888"/>
              </a:solidFill>
              <a:latin typeface="Ubuntu"/>
              <a:ea typeface="Ubuntu"/>
              <a:cs typeface="Ubuntu"/>
              <a:sym typeface="Ubuntu"/>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cSld name="Porovnání">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5" name="Shape 45"/>
          <p:cNvSpPr txBox="1">
            <a:spLocks noGrp="1"/>
          </p:cNvSpPr>
          <p:nvPr>
            <p:ph type="body" idx="1"/>
          </p:nvPr>
        </p:nvSpPr>
        <p:spPr>
          <a:xfrm>
            <a:off x="457200" y="1535112"/>
            <a:ext cx="4040187" cy="639762"/>
          </a:xfrm>
          <a:prstGeom prst="rect">
            <a:avLst/>
          </a:prstGeom>
          <a:noFill/>
          <a:ln>
            <a:noFill/>
          </a:ln>
        </p:spPr>
        <p:txBody>
          <a:bodyPr lIns="91425" tIns="91425" rIns="91425" bIns="91425" anchor="b" anchorCtr="0"/>
          <a:lstStyle>
            <a:lvl1pPr marL="0" indent="0" rtl="0">
              <a:spcBef>
                <a:spcPts val="0"/>
              </a:spcBef>
              <a:buFont typeface="Ubuntu"/>
              <a:buNone/>
              <a:defRPr sz="2400" b="1"/>
            </a:lvl1pPr>
            <a:lvl2pPr marL="457200" indent="0" rtl="0">
              <a:spcBef>
                <a:spcPts val="0"/>
              </a:spcBef>
              <a:buFont typeface="Ubuntu"/>
              <a:buNone/>
              <a:defRPr sz="2000" b="1"/>
            </a:lvl2pPr>
            <a:lvl3pPr marL="914400" indent="0" rtl="0">
              <a:spcBef>
                <a:spcPts val="0"/>
              </a:spcBef>
              <a:buFont typeface="Ubuntu"/>
              <a:buNone/>
              <a:defRPr sz="1800" b="1"/>
            </a:lvl3pPr>
            <a:lvl4pPr marL="1371600" indent="0" rtl="0">
              <a:spcBef>
                <a:spcPts val="0"/>
              </a:spcBef>
              <a:buFont typeface="Ubuntu"/>
              <a:buNone/>
              <a:defRPr sz="1600" b="1"/>
            </a:lvl4pPr>
            <a:lvl5pPr marL="1828800" indent="0" rtl="0">
              <a:spcBef>
                <a:spcPts val="0"/>
              </a:spcBef>
              <a:buFont typeface="Ubuntu"/>
              <a:buNone/>
              <a:defRPr sz="1600" b="1"/>
            </a:lvl5pPr>
            <a:lvl6pPr marL="2286000" indent="0" rtl="0">
              <a:spcBef>
                <a:spcPts val="0"/>
              </a:spcBef>
              <a:buFont typeface="Ubuntu"/>
              <a:buNone/>
              <a:defRPr sz="1600" b="1"/>
            </a:lvl6pPr>
            <a:lvl7pPr marL="2743200" indent="0" rtl="0">
              <a:spcBef>
                <a:spcPts val="0"/>
              </a:spcBef>
              <a:buFont typeface="Ubuntu"/>
              <a:buNone/>
              <a:defRPr sz="1600" b="1"/>
            </a:lvl7pPr>
            <a:lvl8pPr marL="3200400" indent="0" rtl="0">
              <a:spcBef>
                <a:spcPts val="0"/>
              </a:spcBef>
              <a:buFont typeface="Ubuntu"/>
              <a:buNone/>
              <a:defRPr sz="1600" b="1"/>
            </a:lvl8pPr>
            <a:lvl9pPr marL="3657600" indent="0" rtl="0">
              <a:spcBef>
                <a:spcPts val="0"/>
              </a:spcBef>
              <a:buFont typeface="Ubuntu"/>
              <a:buNone/>
              <a:defRPr sz="1600" b="1"/>
            </a:lvl9pPr>
          </a:lstStyle>
          <a:p>
            <a:endParaRPr/>
          </a:p>
        </p:txBody>
      </p:sp>
      <p:sp>
        <p:nvSpPr>
          <p:cNvPr id="46" name="Shape 46"/>
          <p:cNvSpPr txBox="1">
            <a:spLocks noGrp="1"/>
          </p:cNvSpPr>
          <p:nvPr>
            <p:ph type="body" idx="2"/>
          </p:nvPr>
        </p:nvSpPr>
        <p:spPr>
          <a:xfrm>
            <a:off x="457200" y="2174875"/>
            <a:ext cx="4040187" cy="3951287"/>
          </a:xfrm>
          <a:prstGeom prst="rect">
            <a:avLst/>
          </a:prstGeom>
          <a:noFill/>
          <a:ln>
            <a:noFill/>
          </a:ln>
        </p:spPr>
        <p:txBody>
          <a:bodyPr lIns="91425" tIns="91425" rIns="91425" bIns="91425" anchor="t" anchorCtr="0"/>
          <a:lstStyle>
            <a:lvl1pPr rtl="0">
              <a:spcBef>
                <a:spcPts val="0"/>
              </a:spcBef>
              <a:defRPr sz="2400"/>
            </a:lvl1pPr>
            <a:lvl2pPr rtl="0">
              <a:spcBef>
                <a:spcPts val="0"/>
              </a:spcBef>
              <a:defRPr sz="2000"/>
            </a:lvl2pPr>
            <a:lvl3pPr rtl="0">
              <a:spcBef>
                <a:spcPts val="0"/>
              </a:spcBef>
              <a:defRPr sz="1800"/>
            </a:lvl3pPr>
            <a:lvl4pPr rtl="0">
              <a:spcBef>
                <a:spcPts val="0"/>
              </a:spcBef>
              <a:defRPr sz="1600"/>
            </a:lvl4pPr>
            <a:lvl5pPr rtl="0">
              <a:spcBef>
                <a:spcPts val="0"/>
              </a:spcBef>
              <a:defRPr sz="1600"/>
            </a:lvl5pPr>
            <a:lvl6pPr rtl="0">
              <a:spcBef>
                <a:spcPts val="0"/>
              </a:spcBef>
              <a:defRPr sz="1600"/>
            </a:lvl6pPr>
            <a:lvl7pPr rtl="0">
              <a:spcBef>
                <a:spcPts val="0"/>
              </a:spcBef>
              <a:defRPr sz="1600"/>
            </a:lvl7pPr>
            <a:lvl8pPr rtl="0">
              <a:spcBef>
                <a:spcPts val="0"/>
              </a:spcBef>
              <a:defRPr sz="1600"/>
            </a:lvl8pPr>
            <a:lvl9pPr rtl="0">
              <a:spcBef>
                <a:spcPts val="0"/>
              </a:spcBef>
              <a:defRPr sz="1600"/>
            </a:lvl9pPr>
          </a:lstStyle>
          <a:p>
            <a:endParaRPr/>
          </a:p>
        </p:txBody>
      </p:sp>
      <p:sp>
        <p:nvSpPr>
          <p:cNvPr id="47" name="Shape 47"/>
          <p:cNvSpPr txBox="1">
            <a:spLocks noGrp="1"/>
          </p:cNvSpPr>
          <p:nvPr>
            <p:ph type="body" idx="3"/>
          </p:nvPr>
        </p:nvSpPr>
        <p:spPr>
          <a:xfrm>
            <a:off x="4645025" y="1535112"/>
            <a:ext cx="4041774" cy="639762"/>
          </a:xfrm>
          <a:prstGeom prst="rect">
            <a:avLst/>
          </a:prstGeom>
          <a:noFill/>
          <a:ln>
            <a:noFill/>
          </a:ln>
        </p:spPr>
        <p:txBody>
          <a:bodyPr lIns="91425" tIns="91425" rIns="91425" bIns="91425" anchor="b" anchorCtr="0"/>
          <a:lstStyle>
            <a:lvl1pPr marL="0" indent="0" rtl="0">
              <a:spcBef>
                <a:spcPts val="0"/>
              </a:spcBef>
              <a:buFont typeface="Ubuntu"/>
              <a:buNone/>
              <a:defRPr sz="2400" b="1"/>
            </a:lvl1pPr>
            <a:lvl2pPr marL="457200" indent="0" rtl="0">
              <a:spcBef>
                <a:spcPts val="0"/>
              </a:spcBef>
              <a:buFont typeface="Ubuntu"/>
              <a:buNone/>
              <a:defRPr sz="2000" b="1"/>
            </a:lvl2pPr>
            <a:lvl3pPr marL="914400" indent="0" rtl="0">
              <a:spcBef>
                <a:spcPts val="0"/>
              </a:spcBef>
              <a:buFont typeface="Ubuntu"/>
              <a:buNone/>
              <a:defRPr sz="1800" b="1"/>
            </a:lvl3pPr>
            <a:lvl4pPr marL="1371600" indent="0" rtl="0">
              <a:spcBef>
                <a:spcPts val="0"/>
              </a:spcBef>
              <a:buFont typeface="Ubuntu"/>
              <a:buNone/>
              <a:defRPr sz="1600" b="1"/>
            </a:lvl4pPr>
            <a:lvl5pPr marL="1828800" indent="0" rtl="0">
              <a:spcBef>
                <a:spcPts val="0"/>
              </a:spcBef>
              <a:buFont typeface="Ubuntu"/>
              <a:buNone/>
              <a:defRPr sz="1600" b="1"/>
            </a:lvl5pPr>
            <a:lvl6pPr marL="2286000" indent="0" rtl="0">
              <a:spcBef>
                <a:spcPts val="0"/>
              </a:spcBef>
              <a:buFont typeface="Ubuntu"/>
              <a:buNone/>
              <a:defRPr sz="1600" b="1"/>
            </a:lvl6pPr>
            <a:lvl7pPr marL="2743200" indent="0" rtl="0">
              <a:spcBef>
                <a:spcPts val="0"/>
              </a:spcBef>
              <a:buFont typeface="Ubuntu"/>
              <a:buNone/>
              <a:defRPr sz="1600" b="1"/>
            </a:lvl7pPr>
            <a:lvl8pPr marL="3200400" indent="0" rtl="0">
              <a:spcBef>
                <a:spcPts val="0"/>
              </a:spcBef>
              <a:buFont typeface="Ubuntu"/>
              <a:buNone/>
              <a:defRPr sz="1600" b="1"/>
            </a:lvl8pPr>
            <a:lvl9pPr marL="3657600" indent="0" rtl="0">
              <a:spcBef>
                <a:spcPts val="0"/>
              </a:spcBef>
              <a:buFont typeface="Ubuntu"/>
              <a:buNone/>
              <a:defRPr sz="1600" b="1"/>
            </a:lvl9pPr>
          </a:lstStyle>
          <a:p>
            <a:endParaRPr/>
          </a:p>
        </p:txBody>
      </p:sp>
      <p:sp>
        <p:nvSpPr>
          <p:cNvPr id="48" name="Shape 48"/>
          <p:cNvSpPr txBox="1">
            <a:spLocks noGrp="1"/>
          </p:cNvSpPr>
          <p:nvPr>
            <p:ph type="body" idx="4"/>
          </p:nvPr>
        </p:nvSpPr>
        <p:spPr>
          <a:xfrm>
            <a:off x="4645025" y="2174875"/>
            <a:ext cx="4041774" cy="3951287"/>
          </a:xfrm>
          <a:prstGeom prst="rect">
            <a:avLst/>
          </a:prstGeom>
          <a:noFill/>
          <a:ln>
            <a:noFill/>
          </a:ln>
        </p:spPr>
        <p:txBody>
          <a:bodyPr lIns="91425" tIns="91425" rIns="91425" bIns="91425" anchor="t" anchorCtr="0"/>
          <a:lstStyle>
            <a:lvl1pPr rtl="0">
              <a:spcBef>
                <a:spcPts val="0"/>
              </a:spcBef>
              <a:defRPr sz="2400"/>
            </a:lvl1pPr>
            <a:lvl2pPr rtl="0">
              <a:spcBef>
                <a:spcPts val="0"/>
              </a:spcBef>
              <a:defRPr sz="2000"/>
            </a:lvl2pPr>
            <a:lvl3pPr rtl="0">
              <a:spcBef>
                <a:spcPts val="0"/>
              </a:spcBef>
              <a:defRPr sz="1800"/>
            </a:lvl3pPr>
            <a:lvl4pPr rtl="0">
              <a:spcBef>
                <a:spcPts val="0"/>
              </a:spcBef>
              <a:defRPr sz="1600"/>
            </a:lvl4pPr>
            <a:lvl5pPr rtl="0">
              <a:spcBef>
                <a:spcPts val="0"/>
              </a:spcBef>
              <a:defRPr sz="1600"/>
            </a:lvl5pPr>
            <a:lvl6pPr rtl="0">
              <a:spcBef>
                <a:spcPts val="0"/>
              </a:spcBef>
              <a:defRPr sz="1600"/>
            </a:lvl6pPr>
            <a:lvl7pPr rtl="0">
              <a:spcBef>
                <a:spcPts val="0"/>
              </a:spcBef>
              <a:defRPr sz="1600"/>
            </a:lvl7pPr>
            <a:lvl8pPr rtl="0">
              <a:spcBef>
                <a:spcPts val="0"/>
              </a:spcBef>
              <a:defRPr sz="1600"/>
            </a:lvl8pPr>
            <a:lvl9pPr rtl="0">
              <a:spcBef>
                <a:spcPts val="0"/>
              </a:spcBef>
              <a:defRPr sz="1600"/>
            </a:lvl9pPr>
          </a:lstStyle>
          <a:p>
            <a:endParaRPr/>
          </a:p>
        </p:txBody>
      </p:sp>
      <p:sp>
        <p:nvSpPr>
          <p:cNvPr id="49" name="Shape 49"/>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rgbClr val="888888"/>
                </a:solidFill>
                <a:latin typeface="Ubuntu"/>
                <a:ea typeface="Ubuntu"/>
                <a:cs typeface="Ubuntu"/>
                <a:sym typeface="Ubuntu"/>
              </a:defRPr>
            </a:lvl1pPr>
            <a:lvl2pPr marL="457200" marR="0" indent="0" algn="l" rtl="0">
              <a:spcBef>
                <a:spcPts val="0"/>
              </a:spcBef>
              <a:defRPr sz="1800" b="0" i="0" u="none" strike="noStrike" cap="none" baseline="0">
                <a:solidFill>
                  <a:schemeClr val="dk1"/>
                </a:solidFill>
                <a:latin typeface="Ubuntu"/>
                <a:ea typeface="Ubuntu"/>
                <a:cs typeface="Ubuntu"/>
                <a:sym typeface="Ubuntu"/>
              </a:defRPr>
            </a:lvl2pPr>
            <a:lvl3pPr marL="914400" marR="0" indent="0" algn="l" rtl="0">
              <a:spcBef>
                <a:spcPts val="0"/>
              </a:spcBef>
              <a:defRPr sz="1800" b="0" i="0" u="none" strike="noStrike" cap="none" baseline="0">
                <a:solidFill>
                  <a:schemeClr val="dk1"/>
                </a:solidFill>
                <a:latin typeface="Ubuntu"/>
                <a:ea typeface="Ubuntu"/>
                <a:cs typeface="Ubuntu"/>
                <a:sym typeface="Ubuntu"/>
              </a:defRPr>
            </a:lvl3pPr>
            <a:lvl4pPr marL="1371600" marR="0" indent="0" algn="l" rtl="0">
              <a:spcBef>
                <a:spcPts val="0"/>
              </a:spcBef>
              <a:defRPr sz="1800" b="0" i="0" u="none" strike="noStrike" cap="none" baseline="0">
                <a:solidFill>
                  <a:schemeClr val="dk1"/>
                </a:solidFill>
                <a:latin typeface="Ubuntu"/>
                <a:ea typeface="Ubuntu"/>
                <a:cs typeface="Ubuntu"/>
                <a:sym typeface="Ubuntu"/>
              </a:defRPr>
            </a:lvl4pPr>
            <a:lvl5pPr marL="1828800" marR="0" indent="0" algn="l" rtl="0">
              <a:spcBef>
                <a:spcPts val="0"/>
              </a:spcBef>
              <a:defRPr sz="1800" b="0" i="0" u="none" strike="noStrike" cap="none" baseline="0">
                <a:solidFill>
                  <a:schemeClr val="dk1"/>
                </a:solidFill>
                <a:latin typeface="Ubuntu"/>
                <a:ea typeface="Ubuntu"/>
                <a:cs typeface="Ubuntu"/>
                <a:sym typeface="Ubuntu"/>
              </a:defRPr>
            </a:lvl5pPr>
            <a:lvl6pPr marL="2286000" marR="0" indent="0" algn="l" rtl="0">
              <a:spcBef>
                <a:spcPts val="0"/>
              </a:spcBef>
              <a:defRPr sz="1800" b="0" i="0" u="none" strike="noStrike" cap="none" baseline="0">
                <a:solidFill>
                  <a:schemeClr val="dk1"/>
                </a:solidFill>
                <a:latin typeface="Ubuntu"/>
                <a:ea typeface="Ubuntu"/>
                <a:cs typeface="Ubuntu"/>
                <a:sym typeface="Ubuntu"/>
              </a:defRPr>
            </a:lvl6pPr>
            <a:lvl7pPr marL="2743200" marR="0" indent="0" algn="l" rtl="0">
              <a:spcBef>
                <a:spcPts val="0"/>
              </a:spcBef>
              <a:defRPr sz="1800" b="0" i="0" u="none" strike="noStrike" cap="none" baseline="0">
                <a:solidFill>
                  <a:schemeClr val="dk1"/>
                </a:solidFill>
                <a:latin typeface="Ubuntu"/>
                <a:ea typeface="Ubuntu"/>
                <a:cs typeface="Ubuntu"/>
                <a:sym typeface="Ubuntu"/>
              </a:defRPr>
            </a:lvl7pPr>
            <a:lvl8pPr marL="3200400" marR="0" indent="0" algn="l" rtl="0">
              <a:spcBef>
                <a:spcPts val="0"/>
              </a:spcBef>
              <a:defRPr sz="1800" b="0" i="0" u="none" strike="noStrike" cap="none" baseline="0">
                <a:solidFill>
                  <a:schemeClr val="dk1"/>
                </a:solidFill>
                <a:latin typeface="Ubuntu"/>
                <a:ea typeface="Ubuntu"/>
                <a:cs typeface="Ubuntu"/>
                <a:sym typeface="Ubuntu"/>
              </a:defRPr>
            </a:lvl8pPr>
            <a:lvl9pPr marL="3657600" marR="0" indent="0" algn="l" rtl="0">
              <a:spcBef>
                <a:spcPts val="0"/>
              </a:spcBef>
              <a:defRPr sz="1800" b="0" i="0" u="none" strike="noStrike" cap="none" baseline="0">
                <a:solidFill>
                  <a:schemeClr val="dk1"/>
                </a:solidFill>
                <a:latin typeface="Ubuntu"/>
                <a:ea typeface="Ubuntu"/>
                <a:cs typeface="Ubuntu"/>
                <a:sym typeface="Ubuntu"/>
              </a:defRPr>
            </a:lvl9pPr>
          </a:lstStyle>
          <a:p>
            <a:endParaRPr/>
          </a:p>
        </p:txBody>
      </p:sp>
      <p:sp>
        <p:nvSpPr>
          <p:cNvPr id="50" name="Shape 50"/>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sz="1200" b="0" i="0" u="none" strike="noStrike" cap="none" baseline="0">
                <a:solidFill>
                  <a:srgbClr val="888888"/>
                </a:solidFill>
                <a:latin typeface="Ubuntu"/>
                <a:ea typeface="Ubuntu"/>
                <a:cs typeface="Ubuntu"/>
                <a:sym typeface="Ubuntu"/>
              </a:defRPr>
            </a:lvl1pPr>
            <a:lvl2pPr marL="457200" marR="0" indent="0" algn="l" rtl="0">
              <a:spcBef>
                <a:spcPts val="0"/>
              </a:spcBef>
              <a:defRPr sz="1800" b="0" i="0" u="none" strike="noStrike" cap="none" baseline="0">
                <a:solidFill>
                  <a:schemeClr val="dk1"/>
                </a:solidFill>
                <a:latin typeface="Ubuntu"/>
                <a:ea typeface="Ubuntu"/>
                <a:cs typeface="Ubuntu"/>
                <a:sym typeface="Ubuntu"/>
              </a:defRPr>
            </a:lvl2pPr>
            <a:lvl3pPr marL="914400" marR="0" indent="0" algn="l" rtl="0">
              <a:spcBef>
                <a:spcPts val="0"/>
              </a:spcBef>
              <a:defRPr sz="1800" b="0" i="0" u="none" strike="noStrike" cap="none" baseline="0">
                <a:solidFill>
                  <a:schemeClr val="dk1"/>
                </a:solidFill>
                <a:latin typeface="Ubuntu"/>
                <a:ea typeface="Ubuntu"/>
                <a:cs typeface="Ubuntu"/>
                <a:sym typeface="Ubuntu"/>
              </a:defRPr>
            </a:lvl3pPr>
            <a:lvl4pPr marL="1371600" marR="0" indent="0" algn="l" rtl="0">
              <a:spcBef>
                <a:spcPts val="0"/>
              </a:spcBef>
              <a:defRPr sz="1800" b="0" i="0" u="none" strike="noStrike" cap="none" baseline="0">
                <a:solidFill>
                  <a:schemeClr val="dk1"/>
                </a:solidFill>
                <a:latin typeface="Ubuntu"/>
                <a:ea typeface="Ubuntu"/>
                <a:cs typeface="Ubuntu"/>
                <a:sym typeface="Ubuntu"/>
              </a:defRPr>
            </a:lvl4pPr>
            <a:lvl5pPr marL="1828800" marR="0" indent="0" algn="l" rtl="0">
              <a:spcBef>
                <a:spcPts val="0"/>
              </a:spcBef>
              <a:defRPr sz="1800" b="0" i="0" u="none" strike="noStrike" cap="none" baseline="0">
                <a:solidFill>
                  <a:schemeClr val="dk1"/>
                </a:solidFill>
                <a:latin typeface="Ubuntu"/>
                <a:ea typeface="Ubuntu"/>
                <a:cs typeface="Ubuntu"/>
                <a:sym typeface="Ubuntu"/>
              </a:defRPr>
            </a:lvl5pPr>
            <a:lvl6pPr marL="2286000" marR="0" indent="0" algn="l" rtl="0">
              <a:spcBef>
                <a:spcPts val="0"/>
              </a:spcBef>
              <a:defRPr sz="1800" b="0" i="0" u="none" strike="noStrike" cap="none" baseline="0">
                <a:solidFill>
                  <a:schemeClr val="dk1"/>
                </a:solidFill>
                <a:latin typeface="Ubuntu"/>
                <a:ea typeface="Ubuntu"/>
                <a:cs typeface="Ubuntu"/>
                <a:sym typeface="Ubuntu"/>
              </a:defRPr>
            </a:lvl6pPr>
            <a:lvl7pPr marL="2743200" marR="0" indent="0" algn="l" rtl="0">
              <a:spcBef>
                <a:spcPts val="0"/>
              </a:spcBef>
              <a:defRPr sz="1800" b="0" i="0" u="none" strike="noStrike" cap="none" baseline="0">
                <a:solidFill>
                  <a:schemeClr val="dk1"/>
                </a:solidFill>
                <a:latin typeface="Ubuntu"/>
                <a:ea typeface="Ubuntu"/>
                <a:cs typeface="Ubuntu"/>
                <a:sym typeface="Ubuntu"/>
              </a:defRPr>
            </a:lvl7pPr>
            <a:lvl8pPr marL="3200400" marR="0" indent="0" algn="l" rtl="0">
              <a:spcBef>
                <a:spcPts val="0"/>
              </a:spcBef>
              <a:defRPr sz="1800" b="0" i="0" u="none" strike="noStrike" cap="none" baseline="0">
                <a:solidFill>
                  <a:schemeClr val="dk1"/>
                </a:solidFill>
                <a:latin typeface="Ubuntu"/>
                <a:ea typeface="Ubuntu"/>
                <a:cs typeface="Ubuntu"/>
                <a:sym typeface="Ubuntu"/>
              </a:defRPr>
            </a:lvl8pPr>
            <a:lvl9pPr marL="3657600" marR="0" indent="0" algn="l" rtl="0">
              <a:spcBef>
                <a:spcPts val="0"/>
              </a:spcBef>
              <a:defRPr sz="1800" b="0" i="0" u="none" strike="noStrike" cap="none" baseline="0">
                <a:solidFill>
                  <a:schemeClr val="dk1"/>
                </a:solidFill>
                <a:latin typeface="Ubuntu"/>
                <a:ea typeface="Ubuntu"/>
                <a:cs typeface="Ubuntu"/>
                <a:sym typeface="Ubuntu"/>
              </a:defRPr>
            </a:lvl9pPr>
          </a:lstStyle>
          <a:p>
            <a:endParaRPr/>
          </a:p>
        </p:txBody>
      </p:sp>
      <p:sp>
        <p:nvSpPr>
          <p:cNvPr id="51" name="Shape 51"/>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cs-CZ" sz="1200" b="0" i="0" u="none" strike="noStrike" cap="none" baseline="0">
                <a:solidFill>
                  <a:srgbClr val="888888"/>
                </a:solidFill>
                <a:latin typeface="Ubuntu"/>
                <a:ea typeface="Ubuntu"/>
                <a:cs typeface="Ubuntu"/>
                <a:sym typeface="Ubuntu"/>
              </a:rPr>
              <a:t>‹#›</a:t>
            </a:fld>
            <a:endParaRPr lang="cs-CZ" sz="1200" b="0" i="0" u="none" strike="noStrike" cap="none" baseline="0">
              <a:solidFill>
                <a:srgbClr val="888888"/>
              </a:solidFill>
              <a:latin typeface="Ubuntu"/>
              <a:ea typeface="Ubuntu"/>
              <a:cs typeface="Ubuntu"/>
              <a:sym typeface="Ubuntu"/>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Pouze nadpis">
    <p:spTree>
      <p:nvGrpSpPr>
        <p:cNvPr id="1" name="Shape 52"/>
        <p:cNvGrpSpPr/>
        <p:nvPr/>
      </p:nvGrpSpPr>
      <p:grpSpPr>
        <a:xfrm>
          <a:off x="0" y="0"/>
          <a:ext cx="0" cy="0"/>
          <a:chOff x="0" y="0"/>
          <a:chExt cx="0" cy="0"/>
        </a:xfrm>
      </p:grpSpPr>
      <p:sp>
        <p:nvSpPr>
          <p:cNvPr id="53" name="Shape 53"/>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algn="ctr" rtl="0">
              <a:spcBef>
                <a:spcPts val="0"/>
              </a:spcBef>
              <a:buClr>
                <a:schemeClr val="dk1"/>
              </a:buClr>
              <a:buFont typeface="Ubuntu"/>
              <a:buNone/>
              <a:defRPr sz="4400">
                <a:solidFill>
                  <a:schemeClr val="dk1"/>
                </a:solidFill>
                <a:latin typeface="Ubuntu"/>
                <a:ea typeface="Ubuntu"/>
                <a:cs typeface="Ubuntu"/>
                <a:sym typeface="Ubuntu"/>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54" name="Shape 54"/>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rgbClr val="888888"/>
                </a:solidFill>
                <a:latin typeface="Ubuntu"/>
                <a:ea typeface="Ubuntu"/>
                <a:cs typeface="Ubuntu"/>
                <a:sym typeface="Ubuntu"/>
              </a:defRPr>
            </a:lvl1pPr>
            <a:lvl2pPr marL="457200" marR="0" indent="0" algn="l" rtl="0">
              <a:spcBef>
                <a:spcPts val="0"/>
              </a:spcBef>
              <a:defRPr sz="1800" b="0" i="0" u="none" strike="noStrike" cap="none" baseline="0">
                <a:solidFill>
                  <a:schemeClr val="dk1"/>
                </a:solidFill>
                <a:latin typeface="Ubuntu"/>
                <a:ea typeface="Ubuntu"/>
                <a:cs typeface="Ubuntu"/>
                <a:sym typeface="Ubuntu"/>
              </a:defRPr>
            </a:lvl2pPr>
            <a:lvl3pPr marL="914400" marR="0" indent="0" algn="l" rtl="0">
              <a:spcBef>
                <a:spcPts val="0"/>
              </a:spcBef>
              <a:defRPr sz="1800" b="0" i="0" u="none" strike="noStrike" cap="none" baseline="0">
                <a:solidFill>
                  <a:schemeClr val="dk1"/>
                </a:solidFill>
                <a:latin typeface="Ubuntu"/>
                <a:ea typeface="Ubuntu"/>
                <a:cs typeface="Ubuntu"/>
                <a:sym typeface="Ubuntu"/>
              </a:defRPr>
            </a:lvl3pPr>
            <a:lvl4pPr marL="1371600" marR="0" indent="0" algn="l" rtl="0">
              <a:spcBef>
                <a:spcPts val="0"/>
              </a:spcBef>
              <a:defRPr sz="1800" b="0" i="0" u="none" strike="noStrike" cap="none" baseline="0">
                <a:solidFill>
                  <a:schemeClr val="dk1"/>
                </a:solidFill>
                <a:latin typeface="Ubuntu"/>
                <a:ea typeface="Ubuntu"/>
                <a:cs typeface="Ubuntu"/>
                <a:sym typeface="Ubuntu"/>
              </a:defRPr>
            </a:lvl4pPr>
            <a:lvl5pPr marL="1828800" marR="0" indent="0" algn="l" rtl="0">
              <a:spcBef>
                <a:spcPts val="0"/>
              </a:spcBef>
              <a:defRPr sz="1800" b="0" i="0" u="none" strike="noStrike" cap="none" baseline="0">
                <a:solidFill>
                  <a:schemeClr val="dk1"/>
                </a:solidFill>
                <a:latin typeface="Ubuntu"/>
                <a:ea typeface="Ubuntu"/>
                <a:cs typeface="Ubuntu"/>
                <a:sym typeface="Ubuntu"/>
              </a:defRPr>
            </a:lvl5pPr>
            <a:lvl6pPr marL="2286000" marR="0" indent="0" algn="l" rtl="0">
              <a:spcBef>
                <a:spcPts val="0"/>
              </a:spcBef>
              <a:defRPr sz="1800" b="0" i="0" u="none" strike="noStrike" cap="none" baseline="0">
                <a:solidFill>
                  <a:schemeClr val="dk1"/>
                </a:solidFill>
                <a:latin typeface="Ubuntu"/>
                <a:ea typeface="Ubuntu"/>
                <a:cs typeface="Ubuntu"/>
                <a:sym typeface="Ubuntu"/>
              </a:defRPr>
            </a:lvl6pPr>
            <a:lvl7pPr marL="2743200" marR="0" indent="0" algn="l" rtl="0">
              <a:spcBef>
                <a:spcPts val="0"/>
              </a:spcBef>
              <a:defRPr sz="1800" b="0" i="0" u="none" strike="noStrike" cap="none" baseline="0">
                <a:solidFill>
                  <a:schemeClr val="dk1"/>
                </a:solidFill>
                <a:latin typeface="Ubuntu"/>
                <a:ea typeface="Ubuntu"/>
                <a:cs typeface="Ubuntu"/>
                <a:sym typeface="Ubuntu"/>
              </a:defRPr>
            </a:lvl7pPr>
            <a:lvl8pPr marL="3200400" marR="0" indent="0" algn="l" rtl="0">
              <a:spcBef>
                <a:spcPts val="0"/>
              </a:spcBef>
              <a:defRPr sz="1800" b="0" i="0" u="none" strike="noStrike" cap="none" baseline="0">
                <a:solidFill>
                  <a:schemeClr val="dk1"/>
                </a:solidFill>
                <a:latin typeface="Ubuntu"/>
                <a:ea typeface="Ubuntu"/>
                <a:cs typeface="Ubuntu"/>
                <a:sym typeface="Ubuntu"/>
              </a:defRPr>
            </a:lvl8pPr>
            <a:lvl9pPr marL="3657600" marR="0" indent="0" algn="l" rtl="0">
              <a:spcBef>
                <a:spcPts val="0"/>
              </a:spcBef>
              <a:defRPr sz="1800" b="0" i="0" u="none" strike="noStrike" cap="none" baseline="0">
                <a:solidFill>
                  <a:schemeClr val="dk1"/>
                </a:solidFill>
                <a:latin typeface="Ubuntu"/>
                <a:ea typeface="Ubuntu"/>
                <a:cs typeface="Ubuntu"/>
                <a:sym typeface="Ubuntu"/>
              </a:defRPr>
            </a:lvl9pPr>
          </a:lstStyle>
          <a:p>
            <a:endParaRPr/>
          </a:p>
        </p:txBody>
      </p:sp>
      <p:sp>
        <p:nvSpPr>
          <p:cNvPr id="55" name="Shape 55"/>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sz="1200" b="0" i="0" u="none" strike="noStrike" cap="none" baseline="0">
                <a:solidFill>
                  <a:srgbClr val="888888"/>
                </a:solidFill>
                <a:latin typeface="Ubuntu"/>
                <a:ea typeface="Ubuntu"/>
                <a:cs typeface="Ubuntu"/>
                <a:sym typeface="Ubuntu"/>
              </a:defRPr>
            </a:lvl1pPr>
            <a:lvl2pPr marL="457200" marR="0" indent="0" algn="l" rtl="0">
              <a:spcBef>
                <a:spcPts val="0"/>
              </a:spcBef>
              <a:defRPr sz="1800" b="0" i="0" u="none" strike="noStrike" cap="none" baseline="0">
                <a:solidFill>
                  <a:schemeClr val="dk1"/>
                </a:solidFill>
                <a:latin typeface="Ubuntu"/>
                <a:ea typeface="Ubuntu"/>
                <a:cs typeface="Ubuntu"/>
                <a:sym typeface="Ubuntu"/>
              </a:defRPr>
            </a:lvl2pPr>
            <a:lvl3pPr marL="914400" marR="0" indent="0" algn="l" rtl="0">
              <a:spcBef>
                <a:spcPts val="0"/>
              </a:spcBef>
              <a:defRPr sz="1800" b="0" i="0" u="none" strike="noStrike" cap="none" baseline="0">
                <a:solidFill>
                  <a:schemeClr val="dk1"/>
                </a:solidFill>
                <a:latin typeface="Ubuntu"/>
                <a:ea typeface="Ubuntu"/>
                <a:cs typeface="Ubuntu"/>
                <a:sym typeface="Ubuntu"/>
              </a:defRPr>
            </a:lvl3pPr>
            <a:lvl4pPr marL="1371600" marR="0" indent="0" algn="l" rtl="0">
              <a:spcBef>
                <a:spcPts val="0"/>
              </a:spcBef>
              <a:defRPr sz="1800" b="0" i="0" u="none" strike="noStrike" cap="none" baseline="0">
                <a:solidFill>
                  <a:schemeClr val="dk1"/>
                </a:solidFill>
                <a:latin typeface="Ubuntu"/>
                <a:ea typeface="Ubuntu"/>
                <a:cs typeface="Ubuntu"/>
                <a:sym typeface="Ubuntu"/>
              </a:defRPr>
            </a:lvl4pPr>
            <a:lvl5pPr marL="1828800" marR="0" indent="0" algn="l" rtl="0">
              <a:spcBef>
                <a:spcPts val="0"/>
              </a:spcBef>
              <a:defRPr sz="1800" b="0" i="0" u="none" strike="noStrike" cap="none" baseline="0">
                <a:solidFill>
                  <a:schemeClr val="dk1"/>
                </a:solidFill>
                <a:latin typeface="Ubuntu"/>
                <a:ea typeface="Ubuntu"/>
                <a:cs typeface="Ubuntu"/>
                <a:sym typeface="Ubuntu"/>
              </a:defRPr>
            </a:lvl5pPr>
            <a:lvl6pPr marL="2286000" marR="0" indent="0" algn="l" rtl="0">
              <a:spcBef>
                <a:spcPts val="0"/>
              </a:spcBef>
              <a:defRPr sz="1800" b="0" i="0" u="none" strike="noStrike" cap="none" baseline="0">
                <a:solidFill>
                  <a:schemeClr val="dk1"/>
                </a:solidFill>
                <a:latin typeface="Ubuntu"/>
                <a:ea typeface="Ubuntu"/>
                <a:cs typeface="Ubuntu"/>
                <a:sym typeface="Ubuntu"/>
              </a:defRPr>
            </a:lvl6pPr>
            <a:lvl7pPr marL="2743200" marR="0" indent="0" algn="l" rtl="0">
              <a:spcBef>
                <a:spcPts val="0"/>
              </a:spcBef>
              <a:defRPr sz="1800" b="0" i="0" u="none" strike="noStrike" cap="none" baseline="0">
                <a:solidFill>
                  <a:schemeClr val="dk1"/>
                </a:solidFill>
                <a:latin typeface="Ubuntu"/>
                <a:ea typeface="Ubuntu"/>
                <a:cs typeface="Ubuntu"/>
                <a:sym typeface="Ubuntu"/>
              </a:defRPr>
            </a:lvl7pPr>
            <a:lvl8pPr marL="3200400" marR="0" indent="0" algn="l" rtl="0">
              <a:spcBef>
                <a:spcPts val="0"/>
              </a:spcBef>
              <a:defRPr sz="1800" b="0" i="0" u="none" strike="noStrike" cap="none" baseline="0">
                <a:solidFill>
                  <a:schemeClr val="dk1"/>
                </a:solidFill>
                <a:latin typeface="Ubuntu"/>
                <a:ea typeface="Ubuntu"/>
                <a:cs typeface="Ubuntu"/>
                <a:sym typeface="Ubuntu"/>
              </a:defRPr>
            </a:lvl8pPr>
            <a:lvl9pPr marL="3657600" marR="0" indent="0" algn="l" rtl="0">
              <a:spcBef>
                <a:spcPts val="0"/>
              </a:spcBef>
              <a:defRPr sz="1800" b="0" i="0" u="none" strike="noStrike" cap="none" baseline="0">
                <a:solidFill>
                  <a:schemeClr val="dk1"/>
                </a:solidFill>
                <a:latin typeface="Ubuntu"/>
                <a:ea typeface="Ubuntu"/>
                <a:cs typeface="Ubuntu"/>
                <a:sym typeface="Ubuntu"/>
              </a:defRPr>
            </a:lvl9pPr>
          </a:lstStyle>
          <a:p>
            <a:endParaRPr/>
          </a:p>
        </p:txBody>
      </p:sp>
      <p:sp>
        <p:nvSpPr>
          <p:cNvPr id="56" name="Shape 56"/>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cs-CZ" sz="1200" b="0" i="0" u="none" strike="noStrike" cap="none" baseline="0">
                <a:solidFill>
                  <a:srgbClr val="888888"/>
                </a:solidFill>
                <a:latin typeface="Ubuntu"/>
                <a:ea typeface="Ubuntu"/>
                <a:cs typeface="Ubuntu"/>
                <a:sym typeface="Ubuntu"/>
              </a:rPr>
              <a:t>‹#›</a:t>
            </a:fld>
            <a:endParaRPr lang="cs-CZ" sz="1200" b="0" i="0" u="none" strike="noStrike" cap="none" baseline="0">
              <a:solidFill>
                <a:srgbClr val="888888"/>
              </a:solidFill>
              <a:latin typeface="Ubuntu"/>
              <a:ea typeface="Ubuntu"/>
              <a:cs typeface="Ubuntu"/>
              <a:sym typeface="Ubuntu"/>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Obsah s titulkem">
    <p:spTree>
      <p:nvGrpSpPr>
        <p:cNvPr id="1" name="Shape 57"/>
        <p:cNvGrpSpPr/>
        <p:nvPr/>
      </p:nvGrpSpPr>
      <p:grpSpPr>
        <a:xfrm>
          <a:off x="0" y="0"/>
          <a:ext cx="0" cy="0"/>
          <a:chOff x="0" y="0"/>
          <a:chExt cx="0" cy="0"/>
        </a:xfrm>
      </p:grpSpPr>
      <p:sp>
        <p:nvSpPr>
          <p:cNvPr id="58" name="Shape 58"/>
          <p:cNvSpPr txBox="1">
            <a:spLocks noGrp="1"/>
          </p:cNvSpPr>
          <p:nvPr>
            <p:ph type="title"/>
          </p:nvPr>
        </p:nvSpPr>
        <p:spPr>
          <a:xfrm>
            <a:off x="457200" y="273050"/>
            <a:ext cx="3008313" cy="1162049"/>
          </a:xfrm>
          <a:prstGeom prst="rect">
            <a:avLst/>
          </a:prstGeom>
          <a:noFill/>
          <a:ln>
            <a:noFill/>
          </a:ln>
        </p:spPr>
        <p:txBody>
          <a:bodyPr lIns="91425" tIns="91425" rIns="91425" bIns="91425" anchor="b" anchorCtr="0"/>
          <a:lstStyle>
            <a:lvl1pPr algn="l" rtl="0">
              <a:spcBef>
                <a:spcPts val="0"/>
              </a:spcBef>
              <a:defRPr sz="2000" b="1"/>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59" name="Shape 59"/>
          <p:cNvSpPr txBox="1">
            <a:spLocks noGrp="1"/>
          </p:cNvSpPr>
          <p:nvPr>
            <p:ph type="body" idx="1"/>
          </p:nvPr>
        </p:nvSpPr>
        <p:spPr>
          <a:xfrm>
            <a:off x="3575050" y="273050"/>
            <a:ext cx="5111750" cy="5853112"/>
          </a:xfrm>
          <a:prstGeom prst="rect">
            <a:avLst/>
          </a:prstGeom>
          <a:noFill/>
          <a:ln>
            <a:noFill/>
          </a:ln>
        </p:spPr>
        <p:txBody>
          <a:bodyPr lIns="91425" tIns="91425" rIns="91425" bIns="91425" anchor="t" anchorCtr="0"/>
          <a:lstStyle>
            <a:lvl1pPr rtl="0">
              <a:spcBef>
                <a:spcPts val="0"/>
              </a:spcBef>
              <a:defRPr sz="3200"/>
            </a:lvl1pPr>
            <a:lvl2pPr rtl="0">
              <a:spcBef>
                <a:spcPts val="0"/>
              </a:spcBef>
              <a:defRPr sz="2800"/>
            </a:lvl2pPr>
            <a:lvl3pPr rtl="0">
              <a:spcBef>
                <a:spcPts val="0"/>
              </a:spcBef>
              <a:defRPr sz="2400"/>
            </a:lvl3pPr>
            <a:lvl4pPr rtl="0">
              <a:spcBef>
                <a:spcPts val="0"/>
              </a:spcBef>
              <a:defRPr sz="2000"/>
            </a:lvl4pPr>
            <a:lvl5pPr rtl="0">
              <a:spcBef>
                <a:spcPts val="0"/>
              </a:spcBef>
              <a:defRPr sz="2000"/>
            </a:lvl5pPr>
            <a:lvl6pPr rtl="0">
              <a:spcBef>
                <a:spcPts val="0"/>
              </a:spcBef>
              <a:defRPr sz="2000"/>
            </a:lvl6pPr>
            <a:lvl7pPr rtl="0">
              <a:spcBef>
                <a:spcPts val="0"/>
              </a:spcBef>
              <a:defRPr sz="2000"/>
            </a:lvl7pPr>
            <a:lvl8pPr rtl="0">
              <a:spcBef>
                <a:spcPts val="0"/>
              </a:spcBef>
              <a:defRPr sz="2000"/>
            </a:lvl8pPr>
            <a:lvl9pPr rtl="0">
              <a:spcBef>
                <a:spcPts val="0"/>
              </a:spcBef>
              <a:defRPr sz="2000"/>
            </a:lvl9pPr>
          </a:lstStyle>
          <a:p>
            <a:endParaRPr/>
          </a:p>
        </p:txBody>
      </p:sp>
      <p:sp>
        <p:nvSpPr>
          <p:cNvPr id="60" name="Shape 60"/>
          <p:cNvSpPr txBox="1">
            <a:spLocks noGrp="1"/>
          </p:cNvSpPr>
          <p:nvPr>
            <p:ph type="body" idx="2"/>
          </p:nvPr>
        </p:nvSpPr>
        <p:spPr>
          <a:xfrm>
            <a:off x="457200" y="1435100"/>
            <a:ext cx="3008313" cy="4691063"/>
          </a:xfrm>
          <a:prstGeom prst="rect">
            <a:avLst/>
          </a:prstGeom>
          <a:noFill/>
          <a:ln>
            <a:noFill/>
          </a:ln>
        </p:spPr>
        <p:txBody>
          <a:bodyPr lIns="91425" tIns="91425" rIns="91425" bIns="91425" anchor="t" anchorCtr="0"/>
          <a:lstStyle>
            <a:lvl1pPr marL="0" indent="0" rtl="0">
              <a:spcBef>
                <a:spcPts val="0"/>
              </a:spcBef>
              <a:buFont typeface="Ubuntu"/>
              <a:buNone/>
              <a:defRPr sz="1400"/>
            </a:lvl1pPr>
            <a:lvl2pPr marL="457200" indent="0" rtl="0">
              <a:spcBef>
                <a:spcPts val="0"/>
              </a:spcBef>
              <a:buFont typeface="Ubuntu"/>
              <a:buNone/>
              <a:defRPr sz="1200"/>
            </a:lvl2pPr>
            <a:lvl3pPr marL="914400" indent="0" rtl="0">
              <a:spcBef>
                <a:spcPts val="0"/>
              </a:spcBef>
              <a:buFont typeface="Ubuntu"/>
              <a:buNone/>
              <a:defRPr sz="1000"/>
            </a:lvl3pPr>
            <a:lvl4pPr marL="1371600" indent="0" rtl="0">
              <a:spcBef>
                <a:spcPts val="0"/>
              </a:spcBef>
              <a:buFont typeface="Ubuntu"/>
              <a:buNone/>
              <a:defRPr sz="900"/>
            </a:lvl4pPr>
            <a:lvl5pPr marL="1828800" indent="0" rtl="0">
              <a:spcBef>
                <a:spcPts val="0"/>
              </a:spcBef>
              <a:buFont typeface="Ubuntu"/>
              <a:buNone/>
              <a:defRPr sz="900"/>
            </a:lvl5pPr>
            <a:lvl6pPr marL="2286000" indent="0" rtl="0">
              <a:spcBef>
                <a:spcPts val="0"/>
              </a:spcBef>
              <a:buFont typeface="Ubuntu"/>
              <a:buNone/>
              <a:defRPr sz="900"/>
            </a:lvl6pPr>
            <a:lvl7pPr marL="2743200" indent="0" rtl="0">
              <a:spcBef>
                <a:spcPts val="0"/>
              </a:spcBef>
              <a:buFont typeface="Ubuntu"/>
              <a:buNone/>
              <a:defRPr sz="900"/>
            </a:lvl7pPr>
            <a:lvl8pPr marL="3200400" indent="0" rtl="0">
              <a:spcBef>
                <a:spcPts val="0"/>
              </a:spcBef>
              <a:buFont typeface="Ubuntu"/>
              <a:buNone/>
              <a:defRPr sz="900"/>
            </a:lvl8pPr>
            <a:lvl9pPr marL="3657600" indent="0" rtl="0">
              <a:spcBef>
                <a:spcPts val="0"/>
              </a:spcBef>
              <a:buFont typeface="Ubuntu"/>
              <a:buNone/>
              <a:defRPr sz="900"/>
            </a:lvl9pPr>
          </a:lstStyle>
          <a:p>
            <a:endParaRPr/>
          </a:p>
        </p:txBody>
      </p:sp>
      <p:sp>
        <p:nvSpPr>
          <p:cNvPr id="61" name="Shape 61"/>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rgbClr val="888888"/>
                </a:solidFill>
                <a:latin typeface="Ubuntu"/>
                <a:ea typeface="Ubuntu"/>
                <a:cs typeface="Ubuntu"/>
                <a:sym typeface="Ubuntu"/>
              </a:defRPr>
            </a:lvl1pPr>
            <a:lvl2pPr marL="457200" marR="0" indent="0" algn="l" rtl="0">
              <a:spcBef>
                <a:spcPts val="0"/>
              </a:spcBef>
              <a:defRPr sz="1800" b="0" i="0" u="none" strike="noStrike" cap="none" baseline="0">
                <a:solidFill>
                  <a:schemeClr val="dk1"/>
                </a:solidFill>
                <a:latin typeface="Ubuntu"/>
                <a:ea typeface="Ubuntu"/>
                <a:cs typeface="Ubuntu"/>
                <a:sym typeface="Ubuntu"/>
              </a:defRPr>
            </a:lvl2pPr>
            <a:lvl3pPr marL="914400" marR="0" indent="0" algn="l" rtl="0">
              <a:spcBef>
                <a:spcPts val="0"/>
              </a:spcBef>
              <a:defRPr sz="1800" b="0" i="0" u="none" strike="noStrike" cap="none" baseline="0">
                <a:solidFill>
                  <a:schemeClr val="dk1"/>
                </a:solidFill>
                <a:latin typeface="Ubuntu"/>
                <a:ea typeface="Ubuntu"/>
                <a:cs typeface="Ubuntu"/>
                <a:sym typeface="Ubuntu"/>
              </a:defRPr>
            </a:lvl3pPr>
            <a:lvl4pPr marL="1371600" marR="0" indent="0" algn="l" rtl="0">
              <a:spcBef>
                <a:spcPts val="0"/>
              </a:spcBef>
              <a:defRPr sz="1800" b="0" i="0" u="none" strike="noStrike" cap="none" baseline="0">
                <a:solidFill>
                  <a:schemeClr val="dk1"/>
                </a:solidFill>
                <a:latin typeface="Ubuntu"/>
                <a:ea typeface="Ubuntu"/>
                <a:cs typeface="Ubuntu"/>
                <a:sym typeface="Ubuntu"/>
              </a:defRPr>
            </a:lvl4pPr>
            <a:lvl5pPr marL="1828800" marR="0" indent="0" algn="l" rtl="0">
              <a:spcBef>
                <a:spcPts val="0"/>
              </a:spcBef>
              <a:defRPr sz="1800" b="0" i="0" u="none" strike="noStrike" cap="none" baseline="0">
                <a:solidFill>
                  <a:schemeClr val="dk1"/>
                </a:solidFill>
                <a:latin typeface="Ubuntu"/>
                <a:ea typeface="Ubuntu"/>
                <a:cs typeface="Ubuntu"/>
                <a:sym typeface="Ubuntu"/>
              </a:defRPr>
            </a:lvl5pPr>
            <a:lvl6pPr marL="2286000" marR="0" indent="0" algn="l" rtl="0">
              <a:spcBef>
                <a:spcPts val="0"/>
              </a:spcBef>
              <a:defRPr sz="1800" b="0" i="0" u="none" strike="noStrike" cap="none" baseline="0">
                <a:solidFill>
                  <a:schemeClr val="dk1"/>
                </a:solidFill>
                <a:latin typeface="Ubuntu"/>
                <a:ea typeface="Ubuntu"/>
                <a:cs typeface="Ubuntu"/>
                <a:sym typeface="Ubuntu"/>
              </a:defRPr>
            </a:lvl6pPr>
            <a:lvl7pPr marL="2743200" marR="0" indent="0" algn="l" rtl="0">
              <a:spcBef>
                <a:spcPts val="0"/>
              </a:spcBef>
              <a:defRPr sz="1800" b="0" i="0" u="none" strike="noStrike" cap="none" baseline="0">
                <a:solidFill>
                  <a:schemeClr val="dk1"/>
                </a:solidFill>
                <a:latin typeface="Ubuntu"/>
                <a:ea typeface="Ubuntu"/>
                <a:cs typeface="Ubuntu"/>
                <a:sym typeface="Ubuntu"/>
              </a:defRPr>
            </a:lvl7pPr>
            <a:lvl8pPr marL="3200400" marR="0" indent="0" algn="l" rtl="0">
              <a:spcBef>
                <a:spcPts val="0"/>
              </a:spcBef>
              <a:defRPr sz="1800" b="0" i="0" u="none" strike="noStrike" cap="none" baseline="0">
                <a:solidFill>
                  <a:schemeClr val="dk1"/>
                </a:solidFill>
                <a:latin typeface="Ubuntu"/>
                <a:ea typeface="Ubuntu"/>
                <a:cs typeface="Ubuntu"/>
                <a:sym typeface="Ubuntu"/>
              </a:defRPr>
            </a:lvl8pPr>
            <a:lvl9pPr marL="3657600" marR="0" indent="0" algn="l" rtl="0">
              <a:spcBef>
                <a:spcPts val="0"/>
              </a:spcBef>
              <a:defRPr sz="1800" b="0" i="0" u="none" strike="noStrike" cap="none" baseline="0">
                <a:solidFill>
                  <a:schemeClr val="dk1"/>
                </a:solidFill>
                <a:latin typeface="Ubuntu"/>
                <a:ea typeface="Ubuntu"/>
                <a:cs typeface="Ubuntu"/>
                <a:sym typeface="Ubuntu"/>
              </a:defRPr>
            </a:lvl9pPr>
          </a:lstStyle>
          <a:p>
            <a:endParaRPr/>
          </a:p>
        </p:txBody>
      </p:sp>
      <p:sp>
        <p:nvSpPr>
          <p:cNvPr id="62" name="Shape 62"/>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sz="1200" b="0" i="0" u="none" strike="noStrike" cap="none" baseline="0">
                <a:solidFill>
                  <a:srgbClr val="888888"/>
                </a:solidFill>
                <a:latin typeface="Ubuntu"/>
                <a:ea typeface="Ubuntu"/>
                <a:cs typeface="Ubuntu"/>
                <a:sym typeface="Ubuntu"/>
              </a:defRPr>
            </a:lvl1pPr>
            <a:lvl2pPr marL="457200" marR="0" indent="0" algn="l" rtl="0">
              <a:spcBef>
                <a:spcPts val="0"/>
              </a:spcBef>
              <a:defRPr sz="1800" b="0" i="0" u="none" strike="noStrike" cap="none" baseline="0">
                <a:solidFill>
                  <a:schemeClr val="dk1"/>
                </a:solidFill>
                <a:latin typeface="Ubuntu"/>
                <a:ea typeface="Ubuntu"/>
                <a:cs typeface="Ubuntu"/>
                <a:sym typeface="Ubuntu"/>
              </a:defRPr>
            </a:lvl2pPr>
            <a:lvl3pPr marL="914400" marR="0" indent="0" algn="l" rtl="0">
              <a:spcBef>
                <a:spcPts val="0"/>
              </a:spcBef>
              <a:defRPr sz="1800" b="0" i="0" u="none" strike="noStrike" cap="none" baseline="0">
                <a:solidFill>
                  <a:schemeClr val="dk1"/>
                </a:solidFill>
                <a:latin typeface="Ubuntu"/>
                <a:ea typeface="Ubuntu"/>
                <a:cs typeface="Ubuntu"/>
                <a:sym typeface="Ubuntu"/>
              </a:defRPr>
            </a:lvl3pPr>
            <a:lvl4pPr marL="1371600" marR="0" indent="0" algn="l" rtl="0">
              <a:spcBef>
                <a:spcPts val="0"/>
              </a:spcBef>
              <a:defRPr sz="1800" b="0" i="0" u="none" strike="noStrike" cap="none" baseline="0">
                <a:solidFill>
                  <a:schemeClr val="dk1"/>
                </a:solidFill>
                <a:latin typeface="Ubuntu"/>
                <a:ea typeface="Ubuntu"/>
                <a:cs typeface="Ubuntu"/>
                <a:sym typeface="Ubuntu"/>
              </a:defRPr>
            </a:lvl4pPr>
            <a:lvl5pPr marL="1828800" marR="0" indent="0" algn="l" rtl="0">
              <a:spcBef>
                <a:spcPts val="0"/>
              </a:spcBef>
              <a:defRPr sz="1800" b="0" i="0" u="none" strike="noStrike" cap="none" baseline="0">
                <a:solidFill>
                  <a:schemeClr val="dk1"/>
                </a:solidFill>
                <a:latin typeface="Ubuntu"/>
                <a:ea typeface="Ubuntu"/>
                <a:cs typeface="Ubuntu"/>
                <a:sym typeface="Ubuntu"/>
              </a:defRPr>
            </a:lvl5pPr>
            <a:lvl6pPr marL="2286000" marR="0" indent="0" algn="l" rtl="0">
              <a:spcBef>
                <a:spcPts val="0"/>
              </a:spcBef>
              <a:defRPr sz="1800" b="0" i="0" u="none" strike="noStrike" cap="none" baseline="0">
                <a:solidFill>
                  <a:schemeClr val="dk1"/>
                </a:solidFill>
                <a:latin typeface="Ubuntu"/>
                <a:ea typeface="Ubuntu"/>
                <a:cs typeface="Ubuntu"/>
                <a:sym typeface="Ubuntu"/>
              </a:defRPr>
            </a:lvl6pPr>
            <a:lvl7pPr marL="2743200" marR="0" indent="0" algn="l" rtl="0">
              <a:spcBef>
                <a:spcPts val="0"/>
              </a:spcBef>
              <a:defRPr sz="1800" b="0" i="0" u="none" strike="noStrike" cap="none" baseline="0">
                <a:solidFill>
                  <a:schemeClr val="dk1"/>
                </a:solidFill>
                <a:latin typeface="Ubuntu"/>
                <a:ea typeface="Ubuntu"/>
                <a:cs typeface="Ubuntu"/>
                <a:sym typeface="Ubuntu"/>
              </a:defRPr>
            </a:lvl7pPr>
            <a:lvl8pPr marL="3200400" marR="0" indent="0" algn="l" rtl="0">
              <a:spcBef>
                <a:spcPts val="0"/>
              </a:spcBef>
              <a:defRPr sz="1800" b="0" i="0" u="none" strike="noStrike" cap="none" baseline="0">
                <a:solidFill>
                  <a:schemeClr val="dk1"/>
                </a:solidFill>
                <a:latin typeface="Ubuntu"/>
                <a:ea typeface="Ubuntu"/>
                <a:cs typeface="Ubuntu"/>
                <a:sym typeface="Ubuntu"/>
              </a:defRPr>
            </a:lvl8pPr>
            <a:lvl9pPr marL="3657600" marR="0" indent="0" algn="l" rtl="0">
              <a:spcBef>
                <a:spcPts val="0"/>
              </a:spcBef>
              <a:defRPr sz="1800" b="0" i="0" u="none" strike="noStrike" cap="none" baseline="0">
                <a:solidFill>
                  <a:schemeClr val="dk1"/>
                </a:solidFill>
                <a:latin typeface="Ubuntu"/>
                <a:ea typeface="Ubuntu"/>
                <a:cs typeface="Ubuntu"/>
                <a:sym typeface="Ubuntu"/>
              </a:defRPr>
            </a:lvl9pPr>
          </a:lstStyle>
          <a:p>
            <a:endParaRPr/>
          </a:p>
        </p:txBody>
      </p:sp>
      <p:sp>
        <p:nvSpPr>
          <p:cNvPr id="63" name="Shape 63"/>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cs-CZ" sz="1200" b="0" i="0" u="none" strike="noStrike" cap="none" baseline="0">
                <a:solidFill>
                  <a:srgbClr val="888888"/>
                </a:solidFill>
                <a:latin typeface="Ubuntu"/>
                <a:ea typeface="Ubuntu"/>
                <a:cs typeface="Ubuntu"/>
                <a:sym typeface="Ubuntu"/>
              </a:rPr>
              <a:t>‹#›</a:t>
            </a:fld>
            <a:endParaRPr lang="cs-CZ" sz="1200" b="0" i="0" u="none" strike="noStrike" cap="none" baseline="0">
              <a:solidFill>
                <a:srgbClr val="888888"/>
              </a:solidFill>
              <a:latin typeface="Ubuntu"/>
              <a:ea typeface="Ubuntu"/>
              <a:cs typeface="Ubuntu"/>
              <a:sym typeface="Ubuntu"/>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Obrázek s titulkem">
    <p:spTree>
      <p:nvGrpSpPr>
        <p:cNvPr id="1" name="Shape 64"/>
        <p:cNvGrpSpPr/>
        <p:nvPr/>
      </p:nvGrpSpPr>
      <p:grpSpPr>
        <a:xfrm>
          <a:off x="0" y="0"/>
          <a:ext cx="0" cy="0"/>
          <a:chOff x="0" y="0"/>
          <a:chExt cx="0" cy="0"/>
        </a:xfrm>
      </p:grpSpPr>
      <p:sp>
        <p:nvSpPr>
          <p:cNvPr id="65" name="Shape 65"/>
          <p:cNvSpPr txBox="1">
            <a:spLocks noGrp="1"/>
          </p:cNvSpPr>
          <p:nvPr>
            <p:ph type="title"/>
          </p:nvPr>
        </p:nvSpPr>
        <p:spPr>
          <a:xfrm>
            <a:off x="1792288" y="4800600"/>
            <a:ext cx="5486399" cy="566737"/>
          </a:xfrm>
          <a:prstGeom prst="rect">
            <a:avLst/>
          </a:prstGeom>
          <a:noFill/>
          <a:ln>
            <a:noFill/>
          </a:ln>
        </p:spPr>
        <p:txBody>
          <a:bodyPr lIns="91425" tIns="91425" rIns="91425" bIns="91425" anchor="b" anchorCtr="0"/>
          <a:lstStyle>
            <a:lvl1pPr algn="l" rtl="0">
              <a:spcBef>
                <a:spcPts val="0"/>
              </a:spcBef>
              <a:defRPr sz="2000" b="1"/>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66" name="Shape 66"/>
          <p:cNvSpPr>
            <a:spLocks noGrp="1"/>
          </p:cNvSpPr>
          <p:nvPr>
            <p:ph type="pic" idx="2"/>
          </p:nvPr>
        </p:nvSpPr>
        <p:spPr>
          <a:xfrm>
            <a:off x="1792288" y="612775"/>
            <a:ext cx="5486399" cy="4114800"/>
          </a:xfrm>
          <a:prstGeom prst="rect">
            <a:avLst/>
          </a:prstGeom>
          <a:noFill/>
          <a:ln>
            <a:noFill/>
          </a:ln>
        </p:spPr>
      </p:sp>
      <p:sp>
        <p:nvSpPr>
          <p:cNvPr id="67" name="Shape 67"/>
          <p:cNvSpPr txBox="1">
            <a:spLocks noGrp="1"/>
          </p:cNvSpPr>
          <p:nvPr>
            <p:ph type="body" idx="1"/>
          </p:nvPr>
        </p:nvSpPr>
        <p:spPr>
          <a:xfrm>
            <a:off x="1792288" y="5367337"/>
            <a:ext cx="5486399" cy="804861"/>
          </a:xfrm>
          <a:prstGeom prst="rect">
            <a:avLst/>
          </a:prstGeom>
          <a:noFill/>
          <a:ln>
            <a:noFill/>
          </a:ln>
        </p:spPr>
        <p:txBody>
          <a:bodyPr lIns="91425" tIns="91425" rIns="91425" bIns="91425" anchor="t" anchorCtr="0"/>
          <a:lstStyle>
            <a:lvl1pPr marL="0" indent="0" rtl="0">
              <a:spcBef>
                <a:spcPts val="0"/>
              </a:spcBef>
              <a:buFont typeface="Ubuntu"/>
              <a:buNone/>
              <a:defRPr sz="1400"/>
            </a:lvl1pPr>
            <a:lvl2pPr marL="457200" indent="0" rtl="0">
              <a:spcBef>
                <a:spcPts val="0"/>
              </a:spcBef>
              <a:buFont typeface="Ubuntu"/>
              <a:buNone/>
              <a:defRPr sz="1200"/>
            </a:lvl2pPr>
            <a:lvl3pPr marL="914400" indent="0" rtl="0">
              <a:spcBef>
                <a:spcPts val="0"/>
              </a:spcBef>
              <a:buFont typeface="Ubuntu"/>
              <a:buNone/>
              <a:defRPr sz="1000"/>
            </a:lvl3pPr>
            <a:lvl4pPr marL="1371600" indent="0" rtl="0">
              <a:spcBef>
                <a:spcPts val="0"/>
              </a:spcBef>
              <a:buFont typeface="Ubuntu"/>
              <a:buNone/>
              <a:defRPr sz="900"/>
            </a:lvl4pPr>
            <a:lvl5pPr marL="1828800" indent="0" rtl="0">
              <a:spcBef>
                <a:spcPts val="0"/>
              </a:spcBef>
              <a:buFont typeface="Ubuntu"/>
              <a:buNone/>
              <a:defRPr sz="900"/>
            </a:lvl5pPr>
            <a:lvl6pPr marL="2286000" indent="0" rtl="0">
              <a:spcBef>
                <a:spcPts val="0"/>
              </a:spcBef>
              <a:buFont typeface="Ubuntu"/>
              <a:buNone/>
              <a:defRPr sz="900"/>
            </a:lvl6pPr>
            <a:lvl7pPr marL="2743200" indent="0" rtl="0">
              <a:spcBef>
                <a:spcPts val="0"/>
              </a:spcBef>
              <a:buFont typeface="Ubuntu"/>
              <a:buNone/>
              <a:defRPr sz="900"/>
            </a:lvl7pPr>
            <a:lvl8pPr marL="3200400" indent="0" rtl="0">
              <a:spcBef>
                <a:spcPts val="0"/>
              </a:spcBef>
              <a:buFont typeface="Ubuntu"/>
              <a:buNone/>
              <a:defRPr sz="900"/>
            </a:lvl8pPr>
            <a:lvl9pPr marL="3657600" indent="0" rtl="0">
              <a:spcBef>
                <a:spcPts val="0"/>
              </a:spcBef>
              <a:buFont typeface="Ubuntu"/>
              <a:buNone/>
              <a:defRPr sz="900"/>
            </a:lvl9pPr>
          </a:lstStyle>
          <a:p>
            <a:endParaRPr/>
          </a:p>
        </p:txBody>
      </p:sp>
      <p:sp>
        <p:nvSpPr>
          <p:cNvPr id="68" name="Shape 68"/>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rgbClr val="888888"/>
                </a:solidFill>
                <a:latin typeface="Ubuntu"/>
                <a:ea typeface="Ubuntu"/>
                <a:cs typeface="Ubuntu"/>
                <a:sym typeface="Ubuntu"/>
              </a:defRPr>
            </a:lvl1pPr>
            <a:lvl2pPr marL="457200" marR="0" indent="0" algn="l" rtl="0">
              <a:spcBef>
                <a:spcPts val="0"/>
              </a:spcBef>
              <a:defRPr sz="1800" b="0" i="0" u="none" strike="noStrike" cap="none" baseline="0">
                <a:solidFill>
                  <a:schemeClr val="dk1"/>
                </a:solidFill>
                <a:latin typeface="Ubuntu"/>
                <a:ea typeface="Ubuntu"/>
                <a:cs typeface="Ubuntu"/>
                <a:sym typeface="Ubuntu"/>
              </a:defRPr>
            </a:lvl2pPr>
            <a:lvl3pPr marL="914400" marR="0" indent="0" algn="l" rtl="0">
              <a:spcBef>
                <a:spcPts val="0"/>
              </a:spcBef>
              <a:defRPr sz="1800" b="0" i="0" u="none" strike="noStrike" cap="none" baseline="0">
                <a:solidFill>
                  <a:schemeClr val="dk1"/>
                </a:solidFill>
                <a:latin typeface="Ubuntu"/>
                <a:ea typeface="Ubuntu"/>
                <a:cs typeface="Ubuntu"/>
                <a:sym typeface="Ubuntu"/>
              </a:defRPr>
            </a:lvl3pPr>
            <a:lvl4pPr marL="1371600" marR="0" indent="0" algn="l" rtl="0">
              <a:spcBef>
                <a:spcPts val="0"/>
              </a:spcBef>
              <a:defRPr sz="1800" b="0" i="0" u="none" strike="noStrike" cap="none" baseline="0">
                <a:solidFill>
                  <a:schemeClr val="dk1"/>
                </a:solidFill>
                <a:latin typeface="Ubuntu"/>
                <a:ea typeface="Ubuntu"/>
                <a:cs typeface="Ubuntu"/>
                <a:sym typeface="Ubuntu"/>
              </a:defRPr>
            </a:lvl4pPr>
            <a:lvl5pPr marL="1828800" marR="0" indent="0" algn="l" rtl="0">
              <a:spcBef>
                <a:spcPts val="0"/>
              </a:spcBef>
              <a:defRPr sz="1800" b="0" i="0" u="none" strike="noStrike" cap="none" baseline="0">
                <a:solidFill>
                  <a:schemeClr val="dk1"/>
                </a:solidFill>
                <a:latin typeface="Ubuntu"/>
                <a:ea typeface="Ubuntu"/>
                <a:cs typeface="Ubuntu"/>
                <a:sym typeface="Ubuntu"/>
              </a:defRPr>
            </a:lvl5pPr>
            <a:lvl6pPr marL="2286000" marR="0" indent="0" algn="l" rtl="0">
              <a:spcBef>
                <a:spcPts val="0"/>
              </a:spcBef>
              <a:defRPr sz="1800" b="0" i="0" u="none" strike="noStrike" cap="none" baseline="0">
                <a:solidFill>
                  <a:schemeClr val="dk1"/>
                </a:solidFill>
                <a:latin typeface="Ubuntu"/>
                <a:ea typeface="Ubuntu"/>
                <a:cs typeface="Ubuntu"/>
                <a:sym typeface="Ubuntu"/>
              </a:defRPr>
            </a:lvl6pPr>
            <a:lvl7pPr marL="2743200" marR="0" indent="0" algn="l" rtl="0">
              <a:spcBef>
                <a:spcPts val="0"/>
              </a:spcBef>
              <a:defRPr sz="1800" b="0" i="0" u="none" strike="noStrike" cap="none" baseline="0">
                <a:solidFill>
                  <a:schemeClr val="dk1"/>
                </a:solidFill>
                <a:latin typeface="Ubuntu"/>
                <a:ea typeface="Ubuntu"/>
                <a:cs typeface="Ubuntu"/>
                <a:sym typeface="Ubuntu"/>
              </a:defRPr>
            </a:lvl7pPr>
            <a:lvl8pPr marL="3200400" marR="0" indent="0" algn="l" rtl="0">
              <a:spcBef>
                <a:spcPts val="0"/>
              </a:spcBef>
              <a:defRPr sz="1800" b="0" i="0" u="none" strike="noStrike" cap="none" baseline="0">
                <a:solidFill>
                  <a:schemeClr val="dk1"/>
                </a:solidFill>
                <a:latin typeface="Ubuntu"/>
                <a:ea typeface="Ubuntu"/>
                <a:cs typeface="Ubuntu"/>
                <a:sym typeface="Ubuntu"/>
              </a:defRPr>
            </a:lvl8pPr>
            <a:lvl9pPr marL="3657600" marR="0" indent="0" algn="l" rtl="0">
              <a:spcBef>
                <a:spcPts val="0"/>
              </a:spcBef>
              <a:defRPr sz="1800" b="0" i="0" u="none" strike="noStrike" cap="none" baseline="0">
                <a:solidFill>
                  <a:schemeClr val="dk1"/>
                </a:solidFill>
                <a:latin typeface="Ubuntu"/>
                <a:ea typeface="Ubuntu"/>
                <a:cs typeface="Ubuntu"/>
                <a:sym typeface="Ubuntu"/>
              </a:defRPr>
            </a:lvl9pPr>
          </a:lstStyle>
          <a:p>
            <a:endParaRPr/>
          </a:p>
        </p:txBody>
      </p:sp>
      <p:sp>
        <p:nvSpPr>
          <p:cNvPr id="69" name="Shape 69"/>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sz="1200" b="0" i="0" u="none" strike="noStrike" cap="none" baseline="0">
                <a:solidFill>
                  <a:srgbClr val="888888"/>
                </a:solidFill>
                <a:latin typeface="Ubuntu"/>
                <a:ea typeface="Ubuntu"/>
                <a:cs typeface="Ubuntu"/>
                <a:sym typeface="Ubuntu"/>
              </a:defRPr>
            </a:lvl1pPr>
            <a:lvl2pPr marL="457200" marR="0" indent="0" algn="l" rtl="0">
              <a:spcBef>
                <a:spcPts val="0"/>
              </a:spcBef>
              <a:defRPr sz="1800" b="0" i="0" u="none" strike="noStrike" cap="none" baseline="0">
                <a:solidFill>
                  <a:schemeClr val="dk1"/>
                </a:solidFill>
                <a:latin typeface="Ubuntu"/>
                <a:ea typeface="Ubuntu"/>
                <a:cs typeface="Ubuntu"/>
                <a:sym typeface="Ubuntu"/>
              </a:defRPr>
            </a:lvl2pPr>
            <a:lvl3pPr marL="914400" marR="0" indent="0" algn="l" rtl="0">
              <a:spcBef>
                <a:spcPts val="0"/>
              </a:spcBef>
              <a:defRPr sz="1800" b="0" i="0" u="none" strike="noStrike" cap="none" baseline="0">
                <a:solidFill>
                  <a:schemeClr val="dk1"/>
                </a:solidFill>
                <a:latin typeface="Ubuntu"/>
                <a:ea typeface="Ubuntu"/>
                <a:cs typeface="Ubuntu"/>
                <a:sym typeface="Ubuntu"/>
              </a:defRPr>
            </a:lvl3pPr>
            <a:lvl4pPr marL="1371600" marR="0" indent="0" algn="l" rtl="0">
              <a:spcBef>
                <a:spcPts val="0"/>
              </a:spcBef>
              <a:defRPr sz="1800" b="0" i="0" u="none" strike="noStrike" cap="none" baseline="0">
                <a:solidFill>
                  <a:schemeClr val="dk1"/>
                </a:solidFill>
                <a:latin typeface="Ubuntu"/>
                <a:ea typeface="Ubuntu"/>
                <a:cs typeface="Ubuntu"/>
                <a:sym typeface="Ubuntu"/>
              </a:defRPr>
            </a:lvl4pPr>
            <a:lvl5pPr marL="1828800" marR="0" indent="0" algn="l" rtl="0">
              <a:spcBef>
                <a:spcPts val="0"/>
              </a:spcBef>
              <a:defRPr sz="1800" b="0" i="0" u="none" strike="noStrike" cap="none" baseline="0">
                <a:solidFill>
                  <a:schemeClr val="dk1"/>
                </a:solidFill>
                <a:latin typeface="Ubuntu"/>
                <a:ea typeface="Ubuntu"/>
                <a:cs typeface="Ubuntu"/>
                <a:sym typeface="Ubuntu"/>
              </a:defRPr>
            </a:lvl5pPr>
            <a:lvl6pPr marL="2286000" marR="0" indent="0" algn="l" rtl="0">
              <a:spcBef>
                <a:spcPts val="0"/>
              </a:spcBef>
              <a:defRPr sz="1800" b="0" i="0" u="none" strike="noStrike" cap="none" baseline="0">
                <a:solidFill>
                  <a:schemeClr val="dk1"/>
                </a:solidFill>
                <a:latin typeface="Ubuntu"/>
                <a:ea typeface="Ubuntu"/>
                <a:cs typeface="Ubuntu"/>
                <a:sym typeface="Ubuntu"/>
              </a:defRPr>
            </a:lvl6pPr>
            <a:lvl7pPr marL="2743200" marR="0" indent="0" algn="l" rtl="0">
              <a:spcBef>
                <a:spcPts val="0"/>
              </a:spcBef>
              <a:defRPr sz="1800" b="0" i="0" u="none" strike="noStrike" cap="none" baseline="0">
                <a:solidFill>
                  <a:schemeClr val="dk1"/>
                </a:solidFill>
                <a:latin typeface="Ubuntu"/>
                <a:ea typeface="Ubuntu"/>
                <a:cs typeface="Ubuntu"/>
                <a:sym typeface="Ubuntu"/>
              </a:defRPr>
            </a:lvl7pPr>
            <a:lvl8pPr marL="3200400" marR="0" indent="0" algn="l" rtl="0">
              <a:spcBef>
                <a:spcPts val="0"/>
              </a:spcBef>
              <a:defRPr sz="1800" b="0" i="0" u="none" strike="noStrike" cap="none" baseline="0">
                <a:solidFill>
                  <a:schemeClr val="dk1"/>
                </a:solidFill>
                <a:latin typeface="Ubuntu"/>
                <a:ea typeface="Ubuntu"/>
                <a:cs typeface="Ubuntu"/>
                <a:sym typeface="Ubuntu"/>
              </a:defRPr>
            </a:lvl8pPr>
            <a:lvl9pPr marL="3657600" marR="0" indent="0" algn="l" rtl="0">
              <a:spcBef>
                <a:spcPts val="0"/>
              </a:spcBef>
              <a:defRPr sz="1800" b="0" i="0" u="none" strike="noStrike" cap="none" baseline="0">
                <a:solidFill>
                  <a:schemeClr val="dk1"/>
                </a:solidFill>
                <a:latin typeface="Ubuntu"/>
                <a:ea typeface="Ubuntu"/>
                <a:cs typeface="Ubuntu"/>
                <a:sym typeface="Ubuntu"/>
              </a:defRPr>
            </a:lvl9pPr>
          </a:lstStyle>
          <a:p>
            <a:endParaRPr/>
          </a:p>
        </p:txBody>
      </p:sp>
      <p:sp>
        <p:nvSpPr>
          <p:cNvPr id="70" name="Shape 70"/>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cs-CZ" sz="1200" b="0" i="0" u="none" strike="noStrike" cap="none" baseline="0">
                <a:solidFill>
                  <a:srgbClr val="888888"/>
                </a:solidFill>
                <a:latin typeface="Ubuntu"/>
                <a:ea typeface="Ubuntu"/>
                <a:cs typeface="Ubuntu"/>
                <a:sym typeface="Ubuntu"/>
              </a:rPr>
              <a:t>‹#›</a:t>
            </a:fld>
            <a:endParaRPr lang="cs-CZ" sz="1200" b="0" i="0" u="none" strike="noStrike" cap="none" baseline="0">
              <a:solidFill>
                <a:srgbClr val="888888"/>
              </a:solidFill>
              <a:latin typeface="Ubuntu"/>
              <a:ea typeface="Ubuntu"/>
              <a:cs typeface="Ubuntu"/>
              <a:sym typeface="Ubuntu"/>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Nadpis a svislý text">
    <p:spTree>
      <p:nvGrpSpPr>
        <p:cNvPr id="1" name="Shape 71"/>
        <p:cNvGrpSpPr/>
        <p:nvPr/>
      </p:nvGrpSpPr>
      <p:grpSpPr>
        <a:xfrm>
          <a:off x="0" y="0"/>
          <a:ext cx="0" cy="0"/>
          <a:chOff x="0" y="0"/>
          <a:chExt cx="0" cy="0"/>
        </a:xfrm>
      </p:grpSpPr>
      <p:sp>
        <p:nvSpPr>
          <p:cNvPr id="72" name="Shape 72"/>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algn="ctr" rtl="0">
              <a:spcBef>
                <a:spcPts val="0"/>
              </a:spcBef>
              <a:buClr>
                <a:schemeClr val="dk1"/>
              </a:buClr>
              <a:buFont typeface="Ubuntu"/>
              <a:buNone/>
              <a:defRPr sz="4400">
                <a:solidFill>
                  <a:schemeClr val="dk1"/>
                </a:solidFill>
                <a:latin typeface="Ubuntu"/>
                <a:ea typeface="Ubuntu"/>
                <a:cs typeface="Ubuntu"/>
                <a:sym typeface="Ubuntu"/>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73" name="Shape 73"/>
          <p:cNvSpPr txBox="1">
            <a:spLocks noGrp="1"/>
          </p:cNvSpPr>
          <p:nvPr>
            <p:ph type="body" idx="1"/>
          </p:nvPr>
        </p:nvSpPr>
        <p:spPr>
          <a:xfrm rot="5400000">
            <a:off x="2309018" y="-251618"/>
            <a:ext cx="4525963" cy="8229600"/>
          </a:xfrm>
          <a:prstGeom prst="rect">
            <a:avLst/>
          </a:prstGeom>
          <a:noFill/>
          <a:ln>
            <a:noFill/>
          </a:ln>
        </p:spPr>
        <p:txBody>
          <a:bodyPr lIns="91425" tIns="91425" rIns="91425" bIns="91425" anchor="t" anchorCtr="0"/>
          <a:lstStyle>
            <a:lvl1pPr marL="342900" indent="-139700" algn="l" rtl="0">
              <a:spcBef>
                <a:spcPts val="640"/>
              </a:spcBef>
              <a:buClr>
                <a:schemeClr val="dk1"/>
              </a:buClr>
              <a:buFont typeface="Arial"/>
              <a:buChar char="•"/>
              <a:defRPr sz="3200">
                <a:solidFill>
                  <a:schemeClr val="dk1"/>
                </a:solidFill>
                <a:latin typeface="Ubuntu"/>
                <a:ea typeface="Ubuntu"/>
                <a:cs typeface="Ubuntu"/>
                <a:sym typeface="Ubuntu"/>
              </a:defRPr>
            </a:lvl1pPr>
            <a:lvl2pPr marL="742950" indent="-107950" algn="l" rtl="0">
              <a:spcBef>
                <a:spcPts val="560"/>
              </a:spcBef>
              <a:buClr>
                <a:schemeClr val="dk1"/>
              </a:buClr>
              <a:buFont typeface="Arial"/>
              <a:buChar char="–"/>
              <a:defRPr sz="2800">
                <a:solidFill>
                  <a:schemeClr val="dk1"/>
                </a:solidFill>
                <a:latin typeface="Ubuntu"/>
                <a:ea typeface="Ubuntu"/>
                <a:cs typeface="Ubuntu"/>
                <a:sym typeface="Ubuntu"/>
              </a:defRPr>
            </a:lvl2pPr>
            <a:lvl3pPr marL="1143000" indent="-76200" algn="l" rtl="0">
              <a:spcBef>
                <a:spcPts val="480"/>
              </a:spcBef>
              <a:buClr>
                <a:schemeClr val="dk1"/>
              </a:buClr>
              <a:buFont typeface="Arial"/>
              <a:buChar char="•"/>
              <a:defRPr sz="2400">
                <a:solidFill>
                  <a:schemeClr val="dk1"/>
                </a:solidFill>
                <a:latin typeface="Ubuntu"/>
                <a:ea typeface="Ubuntu"/>
                <a:cs typeface="Ubuntu"/>
                <a:sym typeface="Ubuntu"/>
              </a:defRPr>
            </a:lvl3pPr>
            <a:lvl4pPr marL="1600200" indent="-101600" algn="l" rtl="0">
              <a:spcBef>
                <a:spcPts val="400"/>
              </a:spcBef>
              <a:buClr>
                <a:schemeClr val="dk1"/>
              </a:buClr>
              <a:buFont typeface="Arial"/>
              <a:buChar char="–"/>
              <a:defRPr sz="2000">
                <a:solidFill>
                  <a:schemeClr val="dk1"/>
                </a:solidFill>
                <a:latin typeface="Ubuntu"/>
                <a:ea typeface="Ubuntu"/>
                <a:cs typeface="Ubuntu"/>
                <a:sym typeface="Ubuntu"/>
              </a:defRPr>
            </a:lvl4pPr>
            <a:lvl5pPr marL="2057400" indent="-101600" algn="l" rtl="0">
              <a:spcBef>
                <a:spcPts val="400"/>
              </a:spcBef>
              <a:buClr>
                <a:schemeClr val="dk1"/>
              </a:buClr>
              <a:buFont typeface="Arial"/>
              <a:buChar char="»"/>
              <a:defRPr sz="2000">
                <a:solidFill>
                  <a:schemeClr val="dk1"/>
                </a:solidFill>
                <a:latin typeface="Ubuntu"/>
                <a:ea typeface="Ubuntu"/>
                <a:cs typeface="Ubuntu"/>
                <a:sym typeface="Ubuntu"/>
              </a:defRPr>
            </a:lvl5pPr>
            <a:lvl6pPr marL="2514600" indent="-101600" algn="l" rtl="0">
              <a:spcBef>
                <a:spcPts val="400"/>
              </a:spcBef>
              <a:buClr>
                <a:schemeClr val="dk1"/>
              </a:buClr>
              <a:buFont typeface="Arial"/>
              <a:buChar char="•"/>
              <a:defRPr sz="2000">
                <a:solidFill>
                  <a:schemeClr val="dk1"/>
                </a:solidFill>
                <a:latin typeface="Ubuntu"/>
                <a:ea typeface="Ubuntu"/>
                <a:cs typeface="Ubuntu"/>
                <a:sym typeface="Ubuntu"/>
              </a:defRPr>
            </a:lvl6pPr>
            <a:lvl7pPr marL="2971800" indent="-101600" algn="l" rtl="0">
              <a:spcBef>
                <a:spcPts val="400"/>
              </a:spcBef>
              <a:buClr>
                <a:schemeClr val="dk1"/>
              </a:buClr>
              <a:buFont typeface="Arial"/>
              <a:buChar char="•"/>
              <a:defRPr sz="2000">
                <a:solidFill>
                  <a:schemeClr val="dk1"/>
                </a:solidFill>
                <a:latin typeface="Ubuntu"/>
                <a:ea typeface="Ubuntu"/>
                <a:cs typeface="Ubuntu"/>
                <a:sym typeface="Ubuntu"/>
              </a:defRPr>
            </a:lvl7pPr>
            <a:lvl8pPr marL="3429000" indent="-101600" algn="l" rtl="0">
              <a:spcBef>
                <a:spcPts val="400"/>
              </a:spcBef>
              <a:buClr>
                <a:schemeClr val="dk1"/>
              </a:buClr>
              <a:buFont typeface="Arial"/>
              <a:buChar char="•"/>
              <a:defRPr sz="2000">
                <a:solidFill>
                  <a:schemeClr val="dk1"/>
                </a:solidFill>
                <a:latin typeface="Ubuntu"/>
                <a:ea typeface="Ubuntu"/>
                <a:cs typeface="Ubuntu"/>
                <a:sym typeface="Ubuntu"/>
              </a:defRPr>
            </a:lvl8pPr>
            <a:lvl9pPr marL="3886200" indent="-101600" algn="l" rtl="0">
              <a:spcBef>
                <a:spcPts val="400"/>
              </a:spcBef>
              <a:buClr>
                <a:schemeClr val="dk1"/>
              </a:buClr>
              <a:buFont typeface="Arial"/>
              <a:buChar char="•"/>
              <a:defRPr sz="2000">
                <a:solidFill>
                  <a:schemeClr val="dk1"/>
                </a:solidFill>
                <a:latin typeface="Ubuntu"/>
                <a:ea typeface="Ubuntu"/>
                <a:cs typeface="Ubuntu"/>
                <a:sym typeface="Ubuntu"/>
              </a:defRPr>
            </a:lvl9pPr>
          </a:lstStyle>
          <a:p>
            <a:endParaRPr/>
          </a:p>
        </p:txBody>
      </p:sp>
      <p:sp>
        <p:nvSpPr>
          <p:cNvPr id="74" name="Shape 74"/>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rgbClr val="888888"/>
                </a:solidFill>
                <a:latin typeface="Ubuntu"/>
                <a:ea typeface="Ubuntu"/>
                <a:cs typeface="Ubuntu"/>
                <a:sym typeface="Ubuntu"/>
              </a:defRPr>
            </a:lvl1pPr>
            <a:lvl2pPr marL="457200" marR="0" indent="0" algn="l" rtl="0">
              <a:spcBef>
                <a:spcPts val="0"/>
              </a:spcBef>
              <a:defRPr sz="1800" b="0" i="0" u="none" strike="noStrike" cap="none" baseline="0">
                <a:solidFill>
                  <a:schemeClr val="dk1"/>
                </a:solidFill>
                <a:latin typeface="Ubuntu"/>
                <a:ea typeface="Ubuntu"/>
                <a:cs typeface="Ubuntu"/>
                <a:sym typeface="Ubuntu"/>
              </a:defRPr>
            </a:lvl2pPr>
            <a:lvl3pPr marL="914400" marR="0" indent="0" algn="l" rtl="0">
              <a:spcBef>
                <a:spcPts val="0"/>
              </a:spcBef>
              <a:defRPr sz="1800" b="0" i="0" u="none" strike="noStrike" cap="none" baseline="0">
                <a:solidFill>
                  <a:schemeClr val="dk1"/>
                </a:solidFill>
                <a:latin typeface="Ubuntu"/>
                <a:ea typeface="Ubuntu"/>
                <a:cs typeface="Ubuntu"/>
                <a:sym typeface="Ubuntu"/>
              </a:defRPr>
            </a:lvl3pPr>
            <a:lvl4pPr marL="1371600" marR="0" indent="0" algn="l" rtl="0">
              <a:spcBef>
                <a:spcPts val="0"/>
              </a:spcBef>
              <a:defRPr sz="1800" b="0" i="0" u="none" strike="noStrike" cap="none" baseline="0">
                <a:solidFill>
                  <a:schemeClr val="dk1"/>
                </a:solidFill>
                <a:latin typeface="Ubuntu"/>
                <a:ea typeface="Ubuntu"/>
                <a:cs typeface="Ubuntu"/>
                <a:sym typeface="Ubuntu"/>
              </a:defRPr>
            </a:lvl4pPr>
            <a:lvl5pPr marL="1828800" marR="0" indent="0" algn="l" rtl="0">
              <a:spcBef>
                <a:spcPts val="0"/>
              </a:spcBef>
              <a:defRPr sz="1800" b="0" i="0" u="none" strike="noStrike" cap="none" baseline="0">
                <a:solidFill>
                  <a:schemeClr val="dk1"/>
                </a:solidFill>
                <a:latin typeface="Ubuntu"/>
                <a:ea typeface="Ubuntu"/>
                <a:cs typeface="Ubuntu"/>
                <a:sym typeface="Ubuntu"/>
              </a:defRPr>
            </a:lvl5pPr>
            <a:lvl6pPr marL="2286000" marR="0" indent="0" algn="l" rtl="0">
              <a:spcBef>
                <a:spcPts val="0"/>
              </a:spcBef>
              <a:defRPr sz="1800" b="0" i="0" u="none" strike="noStrike" cap="none" baseline="0">
                <a:solidFill>
                  <a:schemeClr val="dk1"/>
                </a:solidFill>
                <a:latin typeface="Ubuntu"/>
                <a:ea typeface="Ubuntu"/>
                <a:cs typeface="Ubuntu"/>
                <a:sym typeface="Ubuntu"/>
              </a:defRPr>
            </a:lvl6pPr>
            <a:lvl7pPr marL="2743200" marR="0" indent="0" algn="l" rtl="0">
              <a:spcBef>
                <a:spcPts val="0"/>
              </a:spcBef>
              <a:defRPr sz="1800" b="0" i="0" u="none" strike="noStrike" cap="none" baseline="0">
                <a:solidFill>
                  <a:schemeClr val="dk1"/>
                </a:solidFill>
                <a:latin typeface="Ubuntu"/>
                <a:ea typeface="Ubuntu"/>
                <a:cs typeface="Ubuntu"/>
                <a:sym typeface="Ubuntu"/>
              </a:defRPr>
            </a:lvl7pPr>
            <a:lvl8pPr marL="3200400" marR="0" indent="0" algn="l" rtl="0">
              <a:spcBef>
                <a:spcPts val="0"/>
              </a:spcBef>
              <a:defRPr sz="1800" b="0" i="0" u="none" strike="noStrike" cap="none" baseline="0">
                <a:solidFill>
                  <a:schemeClr val="dk1"/>
                </a:solidFill>
                <a:latin typeface="Ubuntu"/>
                <a:ea typeface="Ubuntu"/>
                <a:cs typeface="Ubuntu"/>
                <a:sym typeface="Ubuntu"/>
              </a:defRPr>
            </a:lvl8pPr>
            <a:lvl9pPr marL="3657600" marR="0" indent="0" algn="l" rtl="0">
              <a:spcBef>
                <a:spcPts val="0"/>
              </a:spcBef>
              <a:defRPr sz="1800" b="0" i="0" u="none" strike="noStrike" cap="none" baseline="0">
                <a:solidFill>
                  <a:schemeClr val="dk1"/>
                </a:solidFill>
                <a:latin typeface="Ubuntu"/>
                <a:ea typeface="Ubuntu"/>
                <a:cs typeface="Ubuntu"/>
                <a:sym typeface="Ubuntu"/>
              </a:defRPr>
            </a:lvl9pPr>
          </a:lstStyle>
          <a:p>
            <a:endParaRPr/>
          </a:p>
        </p:txBody>
      </p:sp>
      <p:sp>
        <p:nvSpPr>
          <p:cNvPr id="75" name="Shape 75"/>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sz="1200" b="0" i="0" u="none" strike="noStrike" cap="none" baseline="0">
                <a:solidFill>
                  <a:srgbClr val="888888"/>
                </a:solidFill>
                <a:latin typeface="Ubuntu"/>
                <a:ea typeface="Ubuntu"/>
                <a:cs typeface="Ubuntu"/>
                <a:sym typeface="Ubuntu"/>
              </a:defRPr>
            </a:lvl1pPr>
            <a:lvl2pPr marL="457200" marR="0" indent="0" algn="l" rtl="0">
              <a:spcBef>
                <a:spcPts val="0"/>
              </a:spcBef>
              <a:defRPr sz="1800" b="0" i="0" u="none" strike="noStrike" cap="none" baseline="0">
                <a:solidFill>
                  <a:schemeClr val="dk1"/>
                </a:solidFill>
                <a:latin typeface="Ubuntu"/>
                <a:ea typeface="Ubuntu"/>
                <a:cs typeface="Ubuntu"/>
                <a:sym typeface="Ubuntu"/>
              </a:defRPr>
            </a:lvl2pPr>
            <a:lvl3pPr marL="914400" marR="0" indent="0" algn="l" rtl="0">
              <a:spcBef>
                <a:spcPts val="0"/>
              </a:spcBef>
              <a:defRPr sz="1800" b="0" i="0" u="none" strike="noStrike" cap="none" baseline="0">
                <a:solidFill>
                  <a:schemeClr val="dk1"/>
                </a:solidFill>
                <a:latin typeface="Ubuntu"/>
                <a:ea typeface="Ubuntu"/>
                <a:cs typeface="Ubuntu"/>
                <a:sym typeface="Ubuntu"/>
              </a:defRPr>
            </a:lvl3pPr>
            <a:lvl4pPr marL="1371600" marR="0" indent="0" algn="l" rtl="0">
              <a:spcBef>
                <a:spcPts val="0"/>
              </a:spcBef>
              <a:defRPr sz="1800" b="0" i="0" u="none" strike="noStrike" cap="none" baseline="0">
                <a:solidFill>
                  <a:schemeClr val="dk1"/>
                </a:solidFill>
                <a:latin typeface="Ubuntu"/>
                <a:ea typeface="Ubuntu"/>
                <a:cs typeface="Ubuntu"/>
                <a:sym typeface="Ubuntu"/>
              </a:defRPr>
            </a:lvl4pPr>
            <a:lvl5pPr marL="1828800" marR="0" indent="0" algn="l" rtl="0">
              <a:spcBef>
                <a:spcPts val="0"/>
              </a:spcBef>
              <a:defRPr sz="1800" b="0" i="0" u="none" strike="noStrike" cap="none" baseline="0">
                <a:solidFill>
                  <a:schemeClr val="dk1"/>
                </a:solidFill>
                <a:latin typeface="Ubuntu"/>
                <a:ea typeface="Ubuntu"/>
                <a:cs typeface="Ubuntu"/>
                <a:sym typeface="Ubuntu"/>
              </a:defRPr>
            </a:lvl5pPr>
            <a:lvl6pPr marL="2286000" marR="0" indent="0" algn="l" rtl="0">
              <a:spcBef>
                <a:spcPts val="0"/>
              </a:spcBef>
              <a:defRPr sz="1800" b="0" i="0" u="none" strike="noStrike" cap="none" baseline="0">
                <a:solidFill>
                  <a:schemeClr val="dk1"/>
                </a:solidFill>
                <a:latin typeface="Ubuntu"/>
                <a:ea typeface="Ubuntu"/>
                <a:cs typeface="Ubuntu"/>
                <a:sym typeface="Ubuntu"/>
              </a:defRPr>
            </a:lvl6pPr>
            <a:lvl7pPr marL="2743200" marR="0" indent="0" algn="l" rtl="0">
              <a:spcBef>
                <a:spcPts val="0"/>
              </a:spcBef>
              <a:defRPr sz="1800" b="0" i="0" u="none" strike="noStrike" cap="none" baseline="0">
                <a:solidFill>
                  <a:schemeClr val="dk1"/>
                </a:solidFill>
                <a:latin typeface="Ubuntu"/>
                <a:ea typeface="Ubuntu"/>
                <a:cs typeface="Ubuntu"/>
                <a:sym typeface="Ubuntu"/>
              </a:defRPr>
            </a:lvl7pPr>
            <a:lvl8pPr marL="3200400" marR="0" indent="0" algn="l" rtl="0">
              <a:spcBef>
                <a:spcPts val="0"/>
              </a:spcBef>
              <a:defRPr sz="1800" b="0" i="0" u="none" strike="noStrike" cap="none" baseline="0">
                <a:solidFill>
                  <a:schemeClr val="dk1"/>
                </a:solidFill>
                <a:latin typeface="Ubuntu"/>
                <a:ea typeface="Ubuntu"/>
                <a:cs typeface="Ubuntu"/>
                <a:sym typeface="Ubuntu"/>
              </a:defRPr>
            </a:lvl8pPr>
            <a:lvl9pPr marL="3657600" marR="0" indent="0" algn="l" rtl="0">
              <a:spcBef>
                <a:spcPts val="0"/>
              </a:spcBef>
              <a:defRPr sz="1800" b="0" i="0" u="none" strike="noStrike" cap="none" baseline="0">
                <a:solidFill>
                  <a:schemeClr val="dk1"/>
                </a:solidFill>
                <a:latin typeface="Ubuntu"/>
                <a:ea typeface="Ubuntu"/>
                <a:cs typeface="Ubuntu"/>
                <a:sym typeface="Ubuntu"/>
              </a:defRPr>
            </a:lvl9pPr>
          </a:lstStyle>
          <a:p>
            <a:endParaRPr/>
          </a:p>
        </p:txBody>
      </p:sp>
      <p:sp>
        <p:nvSpPr>
          <p:cNvPr id="76" name="Shape 76"/>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cs-CZ" sz="1200" b="0" i="0" u="none" strike="noStrike" cap="none" baseline="0">
                <a:solidFill>
                  <a:srgbClr val="888888"/>
                </a:solidFill>
                <a:latin typeface="Ubuntu"/>
                <a:ea typeface="Ubuntu"/>
                <a:cs typeface="Ubuntu"/>
                <a:sym typeface="Ubuntu"/>
              </a:rPr>
              <a:t>‹#›</a:t>
            </a:fld>
            <a:endParaRPr lang="cs-CZ" sz="1200" b="0" i="0" u="none" strike="noStrike" cap="none" baseline="0">
              <a:solidFill>
                <a:srgbClr val="888888"/>
              </a:solidFill>
              <a:latin typeface="Ubuntu"/>
              <a:ea typeface="Ubuntu"/>
              <a:cs typeface="Ubuntu"/>
              <a:sym typeface="Ubuntu"/>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Svislý nadpis a text">
    <p:spTree>
      <p:nvGrpSpPr>
        <p:cNvPr id="1" name="Shape 77"/>
        <p:cNvGrpSpPr/>
        <p:nvPr/>
      </p:nvGrpSpPr>
      <p:grpSpPr>
        <a:xfrm>
          <a:off x="0" y="0"/>
          <a:ext cx="0" cy="0"/>
          <a:chOff x="0" y="0"/>
          <a:chExt cx="0" cy="0"/>
        </a:xfrm>
      </p:grpSpPr>
      <p:sp>
        <p:nvSpPr>
          <p:cNvPr id="78" name="Shape 78"/>
          <p:cNvSpPr txBox="1">
            <a:spLocks noGrp="1"/>
          </p:cNvSpPr>
          <p:nvPr>
            <p:ph type="title"/>
          </p:nvPr>
        </p:nvSpPr>
        <p:spPr>
          <a:xfrm rot="5400000">
            <a:off x="4732337" y="2171700"/>
            <a:ext cx="5851525" cy="2057400"/>
          </a:xfrm>
          <a:prstGeom prst="rect">
            <a:avLst/>
          </a:prstGeom>
          <a:noFill/>
          <a:ln>
            <a:noFill/>
          </a:ln>
        </p:spPr>
        <p:txBody>
          <a:bodyPr lIns="91425" tIns="91425" rIns="91425" bIns="91425" anchor="ctr" anchorCtr="0"/>
          <a:lstStyle>
            <a:lvl1pPr algn="ctr" rtl="0">
              <a:spcBef>
                <a:spcPts val="0"/>
              </a:spcBef>
              <a:buClr>
                <a:schemeClr val="dk1"/>
              </a:buClr>
              <a:buFont typeface="Ubuntu"/>
              <a:buNone/>
              <a:defRPr sz="4400">
                <a:solidFill>
                  <a:schemeClr val="dk1"/>
                </a:solidFill>
                <a:latin typeface="Ubuntu"/>
                <a:ea typeface="Ubuntu"/>
                <a:cs typeface="Ubuntu"/>
                <a:sym typeface="Ubuntu"/>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79" name="Shape 79"/>
          <p:cNvSpPr txBox="1">
            <a:spLocks noGrp="1"/>
          </p:cNvSpPr>
          <p:nvPr>
            <p:ph type="body" idx="1"/>
          </p:nvPr>
        </p:nvSpPr>
        <p:spPr>
          <a:xfrm rot="5400000">
            <a:off x="541337" y="190500"/>
            <a:ext cx="5851525" cy="6019799"/>
          </a:xfrm>
          <a:prstGeom prst="rect">
            <a:avLst/>
          </a:prstGeom>
          <a:noFill/>
          <a:ln>
            <a:noFill/>
          </a:ln>
        </p:spPr>
        <p:txBody>
          <a:bodyPr lIns="91425" tIns="91425" rIns="91425" bIns="91425" anchor="t" anchorCtr="0"/>
          <a:lstStyle>
            <a:lvl1pPr marL="342900" indent="-139700" algn="l" rtl="0">
              <a:spcBef>
                <a:spcPts val="640"/>
              </a:spcBef>
              <a:buClr>
                <a:schemeClr val="dk1"/>
              </a:buClr>
              <a:buFont typeface="Arial"/>
              <a:buChar char="•"/>
              <a:defRPr sz="3200">
                <a:solidFill>
                  <a:schemeClr val="dk1"/>
                </a:solidFill>
                <a:latin typeface="Ubuntu"/>
                <a:ea typeface="Ubuntu"/>
                <a:cs typeface="Ubuntu"/>
                <a:sym typeface="Ubuntu"/>
              </a:defRPr>
            </a:lvl1pPr>
            <a:lvl2pPr marL="742950" indent="-107950" algn="l" rtl="0">
              <a:spcBef>
                <a:spcPts val="560"/>
              </a:spcBef>
              <a:buClr>
                <a:schemeClr val="dk1"/>
              </a:buClr>
              <a:buFont typeface="Arial"/>
              <a:buChar char="–"/>
              <a:defRPr sz="2800">
                <a:solidFill>
                  <a:schemeClr val="dk1"/>
                </a:solidFill>
                <a:latin typeface="Ubuntu"/>
                <a:ea typeface="Ubuntu"/>
                <a:cs typeface="Ubuntu"/>
                <a:sym typeface="Ubuntu"/>
              </a:defRPr>
            </a:lvl2pPr>
            <a:lvl3pPr marL="1143000" indent="-76200" algn="l" rtl="0">
              <a:spcBef>
                <a:spcPts val="480"/>
              </a:spcBef>
              <a:buClr>
                <a:schemeClr val="dk1"/>
              </a:buClr>
              <a:buFont typeface="Arial"/>
              <a:buChar char="•"/>
              <a:defRPr sz="2400">
                <a:solidFill>
                  <a:schemeClr val="dk1"/>
                </a:solidFill>
                <a:latin typeface="Ubuntu"/>
                <a:ea typeface="Ubuntu"/>
                <a:cs typeface="Ubuntu"/>
                <a:sym typeface="Ubuntu"/>
              </a:defRPr>
            </a:lvl3pPr>
            <a:lvl4pPr marL="1600200" indent="-101600" algn="l" rtl="0">
              <a:spcBef>
                <a:spcPts val="400"/>
              </a:spcBef>
              <a:buClr>
                <a:schemeClr val="dk1"/>
              </a:buClr>
              <a:buFont typeface="Arial"/>
              <a:buChar char="–"/>
              <a:defRPr sz="2000">
                <a:solidFill>
                  <a:schemeClr val="dk1"/>
                </a:solidFill>
                <a:latin typeface="Ubuntu"/>
                <a:ea typeface="Ubuntu"/>
                <a:cs typeface="Ubuntu"/>
                <a:sym typeface="Ubuntu"/>
              </a:defRPr>
            </a:lvl4pPr>
            <a:lvl5pPr marL="2057400" indent="-101600" algn="l" rtl="0">
              <a:spcBef>
                <a:spcPts val="400"/>
              </a:spcBef>
              <a:buClr>
                <a:schemeClr val="dk1"/>
              </a:buClr>
              <a:buFont typeface="Arial"/>
              <a:buChar char="»"/>
              <a:defRPr sz="2000">
                <a:solidFill>
                  <a:schemeClr val="dk1"/>
                </a:solidFill>
                <a:latin typeface="Ubuntu"/>
                <a:ea typeface="Ubuntu"/>
                <a:cs typeface="Ubuntu"/>
                <a:sym typeface="Ubuntu"/>
              </a:defRPr>
            </a:lvl5pPr>
            <a:lvl6pPr marL="2514600" indent="-101600" algn="l" rtl="0">
              <a:spcBef>
                <a:spcPts val="400"/>
              </a:spcBef>
              <a:buClr>
                <a:schemeClr val="dk1"/>
              </a:buClr>
              <a:buFont typeface="Arial"/>
              <a:buChar char="•"/>
              <a:defRPr sz="2000">
                <a:solidFill>
                  <a:schemeClr val="dk1"/>
                </a:solidFill>
                <a:latin typeface="Ubuntu"/>
                <a:ea typeface="Ubuntu"/>
                <a:cs typeface="Ubuntu"/>
                <a:sym typeface="Ubuntu"/>
              </a:defRPr>
            </a:lvl6pPr>
            <a:lvl7pPr marL="2971800" indent="-101600" algn="l" rtl="0">
              <a:spcBef>
                <a:spcPts val="400"/>
              </a:spcBef>
              <a:buClr>
                <a:schemeClr val="dk1"/>
              </a:buClr>
              <a:buFont typeface="Arial"/>
              <a:buChar char="•"/>
              <a:defRPr sz="2000">
                <a:solidFill>
                  <a:schemeClr val="dk1"/>
                </a:solidFill>
                <a:latin typeface="Ubuntu"/>
                <a:ea typeface="Ubuntu"/>
                <a:cs typeface="Ubuntu"/>
                <a:sym typeface="Ubuntu"/>
              </a:defRPr>
            </a:lvl7pPr>
            <a:lvl8pPr marL="3429000" indent="-101600" algn="l" rtl="0">
              <a:spcBef>
                <a:spcPts val="400"/>
              </a:spcBef>
              <a:buClr>
                <a:schemeClr val="dk1"/>
              </a:buClr>
              <a:buFont typeface="Arial"/>
              <a:buChar char="•"/>
              <a:defRPr sz="2000">
                <a:solidFill>
                  <a:schemeClr val="dk1"/>
                </a:solidFill>
                <a:latin typeface="Ubuntu"/>
                <a:ea typeface="Ubuntu"/>
                <a:cs typeface="Ubuntu"/>
                <a:sym typeface="Ubuntu"/>
              </a:defRPr>
            </a:lvl8pPr>
            <a:lvl9pPr marL="3886200" indent="-101600" algn="l" rtl="0">
              <a:spcBef>
                <a:spcPts val="400"/>
              </a:spcBef>
              <a:buClr>
                <a:schemeClr val="dk1"/>
              </a:buClr>
              <a:buFont typeface="Arial"/>
              <a:buChar char="•"/>
              <a:defRPr sz="2000">
                <a:solidFill>
                  <a:schemeClr val="dk1"/>
                </a:solidFill>
                <a:latin typeface="Ubuntu"/>
                <a:ea typeface="Ubuntu"/>
                <a:cs typeface="Ubuntu"/>
                <a:sym typeface="Ubuntu"/>
              </a:defRPr>
            </a:lvl9pPr>
          </a:lstStyle>
          <a:p>
            <a:endParaRPr/>
          </a:p>
        </p:txBody>
      </p:sp>
      <p:sp>
        <p:nvSpPr>
          <p:cNvPr id="80" name="Shape 80"/>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rgbClr val="888888"/>
                </a:solidFill>
                <a:latin typeface="Ubuntu"/>
                <a:ea typeface="Ubuntu"/>
                <a:cs typeface="Ubuntu"/>
                <a:sym typeface="Ubuntu"/>
              </a:defRPr>
            </a:lvl1pPr>
            <a:lvl2pPr marL="457200" marR="0" indent="0" algn="l" rtl="0">
              <a:spcBef>
                <a:spcPts val="0"/>
              </a:spcBef>
              <a:defRPr sz="1800" b="0" i="0" u="none" strike="noStrike" cap="none" baseline="0">
                <a:solidFill>
                  <a:schemeClr val="dk1"/>
                </a:solidFill>
                <a:latin typeface="Ubuntu"/>
                <a:ea typeface="Ubuntu"/>
                <a:cs typeface="Ubuntu"/>
                <a:sym typeface="Ubuntu"/>
              </a:defRPr>
            </a:lvl2pPr>
            <a:lvl3pPr marL="914400" marR="0" indent="0" algn="l" rtl="0">
              <a:spcBef>
                <a:spcPts val="0"/>
              </a:spcBef>
              <a:defRPr sz="1800" b="0" i="0" u="none" strike="noStrike" cap="none" baseline="0">
                <a:solidFill>
                  <a:schemeClr val="dk1"/>
                </a:solidFill>
                <a:latin typeface="Ubuntu"/>
                <a:ea typeface="Ubuntu"/>
                <a:cs typeface="Ubuntu"/>
                <a:sym typeface="Ubuntu"/>
              </a:defRPr>
            </a:lvl3pPr>
            <a:lvl4pPr marL="1371600" marR="0" indent="0" algn="l" rtl="0">
              <a:spcBef>
                <a:spcPts val="0"/>
              </a:spcBef>
              <a:defRPr sz="1800" b="0" i="0" u="none" strike="noStrike" cap="none" baseline="0">
                <a:solidFill>
                  <a:schemeClr val="dk1"/>
                </a:solidFill>
                <a:latin typeface="Ubuntu"/>
                <a:ea typeface="Ubuntu"/>
                <a:cs typeface="Ubuntu"/>
                <a:sym typeface="Ubuntu"/>
              </a:defRPr>
            </a:lvl4pPr>
            <a:lvl5pPr marL="1828800" marR="0" indent="0" algn="l" rtl="0">
              <a:spcBef>
                <a:spcPts val="0"/>
              </a:spcBef>
              <a:defRPr sz="1800" b="0" i="0" u="none" strike="noStrike" cap="none" baseline="0">
                <a:solidFill>
                  <a:schemeClr val="dk1"/>
                </a:solidFill>
                <a:latin typeface="Ubuntu"/>
                <a:ea typeface="Ubuntu"/>
                <a:cs typeface="Ubuntu"/>
                <a:sym typeface="Ubuntu"/>
              </a:defRPr>
            </a:lvl5pPr>
            <a:lvl6pPr marL="2286000" marR="0" indent="0" algn="l" rtl="0">
              <a:spcBef>
                <a:spcPts val="0"/>
              </a:spcBef>
              <a:defRPr sz="1800" b="0" i="0" u="none" strike="noStrike" cap="none" baseline="0">
                <a:solidFill>
                  <a:schemeClr val="dk1"/>
                </a:solidFill>
                <a:latin typeface="Ubuntu"/>
                <a:ea typeface="Ubuntu"/>
                <a:cs typeface="Ubuntu"/>
                <a:sym typeface="Ubuntu"/>
              </a:defRPr>
            </a:lvl6pPr>
            <a:lvl7pPr marL="2743200" marR="0" indent="0" algn="l" rtl="0">
              <a:spcBef>
                <a:spcPts val="0"/>
              </a:spcBef>
              <a:defRPr sz="1800" b="0" i="0" u="none" strike="noStrike" cap="none" baseline="0">
                <a:solidFill>
                  <a:schemeClr val="dk1"/>
                </a:solidFill>
                <a:latin typeface="Ubuntu"/>
                <a:ea typeface="Ubuntu"/>
                <a:cs typeface="Ubuntu"/>
                <a:sym typeface="Ubuntu"/>
              </a:defRPr>
            </a:lvl7pPr>
            <a:lvl8pPr marL="3200400" marR="0" indent="0" algn="l" rtl="0">
              <a:spcBef>
                <a:spcPts val="0"/>
              </a:spcBef>
              <a:defRPr sz="1800" b="0" i="0" u="none" strike="noStrike" cap="none" baseline="0">
                <a:solidFill>
                  <a:schemeClr val="dk1"/>
                </a:solidFill>
                <a:latin typeface="Ubuntu"/>
                <a:ea typeface="Ubuntu"/>
                <a:cs typeface="Ubuntu"/>
                <a:sym typeface="Ubuntu"/>
              </a:defRPr>
            </a:lvl8pPr>
            <a:lvl9pPr marL="3657600" marR="0" indent="0" algn="l" rtl="0">
              <a:spcBef>
                <a:spcPts val="0"/>
              </a:spcBef>
              <a:defRPr sz="1800" b="0" i="0" u="none" strike="noStrike" cap="none" baseline="0">
                <a:solidFill>
                  <a:schemeClr val="dk1"/>
                </a:solidFill>
                <a:latin typeface="Ubuntu"/>
                <a:ea typeface="Ubuntu"/>
                <a:cs typeface="Ubuntu"/>
                <a:sym typeface="Ubuntu"/>
              </a:defRPr>
            </a:lvl9pPr>
          </a:lstStyle>
          <a:p>
            <a:endParaRPr/>
          </a:p>
        </p:txBody>
      </p:sp>
      <p:sp>
        <p:nvSpPr>
          <p:cNvPr id="81" name="Shape 81"/>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sz="1200" b="0" i="0" u="none" strike="noStrike" cap="none" baseline="0">
                <a:solidFill>
                  <a:srgbClr val="888888"/>
                </a:solidFill>
                <a:latin typeface="Ubuntu"/>
                <a:ea typeface="Ubuntu"/>
                <a:cs typeface="Ubuntu"/>
                <a:sym typeface="Ubuntu"/>
              </a:defRPr>
            </a:lvl1pPr>
            <a:lvl2pPr marL="457200" marR="0" indent="0" algn="l" rtl="0">
              <a:spcBef>
                <a:spcPts val="0"/>
              </a:spcBef>
              <a:defRPr sz="1800" b="0" i="0" u="none" strike="noStrike" cap="none" baseline="0">
                <a:solidFill>
                  <a:schemeClr val="dk1"/>
                </a:solidFill>
                <a:latin typeface="Ubuntu"/>
                <a:ea typeface="Ubuntu"/>
                <a:cs typeface="Ubuntu"/>
                <a:sym typeface="Ubuntu"/>
              </a:defRPr>
            </a:lvl2pPr>
            <a:lvl3pPr marL="914400" marR="0" indent="0" algn="l" rtl="0">
              <a:spcBef>
                <a:spcPts val="0"/>
              </a:spcBef>
              <a:defRPr sz="1800" b="0" i="0" u="none" strike="noStrike" cap="none" baseline="0">
                <a:solidFill>
                  <a:schemeClr val="dk1"/>
                </a:solidFill>
                <a:latin typeface="Ubuntu"/>
                <a:ea typeface="Ubuntu"/>
                <a:cs typeface="Ubuntu"/>
                <a:sym typeface="Ubuntu"/>
              </a:defRPr>
            </a:lvl3pPr>
            <a:lvl4pPr marL="1371600" marR="0" indent="0" algn="l" rtl="0">
              <a:spcBef>
                <a:spcPts val="0"/>
              </a:spcBef>
              <a:defRPr sz="1800" b="0" i="0" u="none" strike="noStrike" cap="none" baseline="0">
                <a:solidFill>
                  <a:schemeClr val="dk1"/>
                </a:solidFill>
                <a:latin typeface="Ubuntu"/>
                <a:ea typeface="Ubuntu"/>
                <a:cs typeface="Ubuntu"/>
                <a:sym typeface="Ubuntu"/>
              </a:defRPr>
            </a:lvl4pPr>
            <a:lvl5pPr marL="1828800" marR="0" indent="0" algn="l" rtl="0">
              <a:spcBef>
                <a:spcPts val="0"/>
              </a:spcBef>
              <a:defRPr sz="1800" b="0" i="0" u="none" strike="noStrike" cap="none" baseline="0">
                <a:solidFill>
                  <a:schemeClr val="dk1"/>
                </a:solidFill>
                <a:latin typeface="Ubuntu"/>
                <a:ea typeface="Ubuntu"/>
                <a:cs typeface="Ubuntu"/>
                <a:sym typeface="Ubuntu"/>
              </a:defRPr>
            </a:lvl5pPr>
            <a:lvl6pPr marL="2286000" marR="0" indent="0" algn="l" rtl="0">
              <a:spcBef>
                <a:spcPts val="0"/>
              </a:spcBef>
              <a:defRPr sz="1800" b="0" i="0" u="none" strike="noStrike" cap="none" baseline="0">
                <a:solidFill>
                  <a:schemeClr val="dk1"/>
                </a:solidFill>
                <a:latin typeface="Ubuntu"/>
                <a:ea typeface="Ubuntu"/>
                <a:cs typeface="Ubuntu"/>
                <a:sym typeface="Ubuntu"/>
              </a:defRPr>
            </a:lvl6pPr>
            <a:lvl7pPr marL="2743200" marR="0" indent="0" algn="l" rtl="0">
              <a:spcBef>
                <a:spcPts val="0"/>
              </a:spcBef>
              <a:defRPr sz="1800" b="0" i="0" u="none" strike="noStrike" cap="none" baseline="0">
                <a:solidFill>
                  <a:schemeClr val="dk1"/>
                </a:solidFill>
                <a:latin typeface="Ubuntu"/>
                <a:ea typeface="Ubuntu"/>
                <a:cs typeface="Ubuntu"/>
                <a:sym typeface="Ubuntu"/>
              </a:defRPr>
            </a:lvl7pPr>
            <a:lvl8pPr marL="3200400" marR="0" indent="0" algn="l" rtl="0">
              <a:spcBef>
                <a:spcPts val="0"/>
              </a:spcBef>
              <a:defRPr sz="1800" b="0" i="0" u="none" strike="noStrike" cap="none" baseline="0">
                <a:solidFill>
                  <a:schemeClr val="dk1"/>
                </a:solidFill>
                <a:latin typeface="Ubuntu"/>
                <a:ea typeface="Ubuntu"/>
                <a:cs typeface="Ubuntu"/>
                <a:sym typeface="Ubuntu"/>
              </a:defRPr>
            </a:lvl8pPr>
            <a:lvl9pPr marL="3657600" marR="0" indent="0" algn="l" rtl="0">
              <a:spcBef>
                <a:spcPts val="0"/>
              </a:spcBef>
              <a:defRPr sz="1800" b="0" i="0" u="none" strike="noStrike" cap="none" baseline="0">
                <a:solidFill>
                  <a:schemeClr val="dk1"/>
                </a:solidFill>
                <a:latin typeface="Ubuntu"/>
                <a:ea typeface="Ubuntu"/>
                <a:cs typeface="Ubuntu"/>
                <a:sym typeface="Ubuntu"/>
              </a:defRPr>
            </a:lvl9pPr>
          </a:lstStyle>
          <a:p>
            <a:endParaRPr/>
          </a:p>
        </p:txBody>
      </p:sp>
      <p:sp>
        <p:nvSpPr>
          <p:cNvPr id="82" name="Shape 82"/>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cs-CZ" sz="1200" b="0" i="0" u="none" strike="noStrike" cap="none" baseline="0">
                <a:solidFill>
                  <a:srgbClr val="888888"/>
                </a:solidFill>
                <a:latin typeface="Ubuntu"/>
                <a:ea typeface="Ubuntu"/>
                <a:cs typeface="Ubuntu"/>
                <a:sym typeface="Ubuntu"/>
              </a:rPr>
              <a:t>‹#›</a:t>
            </a:fld>
            <a:endParaRPr lang="cs-CZ" sz="1200" b="0" i="0" u="none" strike="noStrike" cap="none" baseline="0">
              <a:solidFill>
                <a:srgbClr val="888888"/>
              </a:solidFill>
              <a:latin typeface="Ubuntu"/>
              <a:ea typeface="Ubuntu"/>
              <a:cs typeface="Ubuntu"/>
              <a:sym typeface="Ubuntu"/>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a:alphaModFix/>
          </a:blip>
          <a:stretch>
            <a:fillRect/>
          </a:stretch>
        </a:blipFill>
        <a:effectLst/>
      </p:bgPr>
    </p:bg>
    <p:spTree>
      <p:nvGrpSpPr>
        <p:cNvPr id="1" name="Shape 8"/>
        <p:cNvGrpSpPr/>
        <p:nvPr/>
      </p:nvGrpSpPr>
      <p:grpSpPr>
        <a:xfrm>
          <a:off x="0" y="0"/>
          <a:ext cx="0" cy="0"/>
          <a:chOff x="0" y="0"/>
          <a:chExt cx="0" cy="0"/>
        </a:xfrm>
      </p:grpSpPr>
      <p:sp>
        <p:nvSpPr>
          <p:cNvPr id="9" name="Shape 9"/>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indent="0" algn="ctr" rtl="0">
              <a:spcBef>
                <a:spcPts val="0"/>
              </a:spcBef>
              <a:buClr>
                <a:schemeClr val="dk1"/>
              </a:buClr>
              <a:buFont typeface="Ubuntu"/>
              <a:buNone/>
              <a:defRPr sz="4400" b="0" i="0" u="none" strike="noStrike" cap="none" baseline="0">
                <a:solidFill>
                  <a:schemeClr val="dk1"/>
                </a:solidFill>
                <a:latin typeface="Ubuntu"/>
                <a:ea typeface="Ubuntu"/>
                <a:cs typeface="Ubuntu"/>
                <a:sym typeface="Ubuntu"/>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10" name="Shape 10"/>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342900" marR="0" indent="-139700" algn="l" rtl="0">
              <a:spcBef>
                <a:spcPts val="640"/>
              </a:spcBef>
              <a:buClr>
                <a:schemeClr val="dk1"/>
              </a:buClr>
              <a:buFont typeface="Arial"/>
              <a:buChar char="•"/>
              <a:defRPr sz="3200" b="0" i="0" u="none" strike="noStrike" cap="none" baseline="0">
                <a:solidFill>
                  <a:schemeClr val="dk1"/>
                </a:solidFill>
                <a:latin typeface="Ubuntu"/>
                <a:ea typeface="Ubuntu"/>
                <a:cs typeface="Ubuntu"/>
                <a:sym typeface="Ubuntu"/>
              </a:defRPr>
            </a:lvl1pPr>
            <a:lvl2pPr marL="742950" marR="0" indent="-107950" algn="l" rtl="0">
              <a:spcBef>
                <a:spcPts val="560"/>
              </a:spcBef>
              <a:buClr>
                <a:schemeClr val="dk1"/>
              </a:buClr>
              <a:buFont typeface="Arial"/>
              <a:buChar char="–"/>
              <a:defRPr sz="2800" b="0" i="0" u="none" strike="noStrike" cap="none" baseline="0">
                <a:solidFill>
                  <a:schemeClr val="dk1"/>
                </a:solidFill>
                <a:latin typeface="Ubuntu"/>
                <a:ea typeface="Ubuntu"/>
                <a:cs typeface="Ubuntu"/>
                <a:sym typeface="Ubuntu"/>
              </a:defRPr>
            </a:lvl2pPr>
            <a:lvl3pPr marL="1143000" marR="0" indent="-76200" algn="l" rtl="0">
              <a:spcBef>
                <a:spcPts val="480"/>
              </a:spcBef>
              <a:buClr>
                <a:schemeClr val="dk1"/>
              </a:buClr>
              <a:buFont typeface="Arial"/>
              <a:buChar char="•"/>
              <a:defRPr sz="2400" b="0" i="0" u="none" strike="noStrike" cap="none" baseline="0">
                <a:solidFill>
                  <a:schemeClr val="dk1"/>
                </a:solidFill>
                <a:latin typeface="Ubuntu"/>
                <a:ea typeface="Ubuntu"/>
                <a:cs typeface="Ubuntu"/>
                <a:sym typeface="Ubuntu"/>
              </a:defRPr>
            </a:lvl3pPr>
            <a:lvl4pPr marL="1600200" marR="0" indent="-101600" algn="l" rtl="0">
              <a:spcBef>
                <a:spcPts val="400"/>
              </a:spcBef>
              <a:buClr>
                <a:schemeClr val="dk1"/>
              </a:buClr>
              <a:buFont typeface="Arial"/>
              <a:buChar char="–"/>
              <a:defRPr sz="2000" b="0" i="0" u="none" strike="noStrike" cap="none" baseline="0">
                <a:solidFill>
                  <a:schemeClr val="dk1"/>
                </a:solidFill>
                <a:latin typeface="Ubuntu"/>
                <a:ea typeface="Ubuntu"/>
                <a:cs typeface="Ubuntu"/>
                <a:sym typeface="Ubuntu"/>
              </a:defRPr>
            </a:lvl4pPr>
            <a:lvl5pPr marL="2057400" marR="0" indent="-101600" algn="l" rtl="0">
              <a:spcBef>
                <a:spcPts val="400"/>
              </a:spcBef>
              <a:buClr>
                <a:schemeClr val="dk1"/>
              </a:buClr>
              <a:buFont typeface="Arial"/>
              <a:buChar char="»"/>
              <a:defRPr sz="2000" b="0" i="0" u="none" strike="noStrike" cap="none" baseline="0">
                <a:solidFill>
                  <a:schemeClr val="dk1"/>
                </a:solidFill>
                <a:latin typeface="Ubuntu"/>
                <a:ea typeface="Ubuntu"/>
                <a:cs typeface="Ubuntu"/>
                <a:sym typeface="Ubuntu"/>
              </a:defRPr>
            </a:lvl5pPr>
            <a:lvl6pPr marL="2514600" marR="0" indent="-101600" algn="l" rtl="0">
              <a:spcBef>
                <a:spcPts val="400"/>
              </a:spcBef>
              <a:buClr>
                <a:schemeClr val="dk1"/>
              </a:buClr>
              <a:buFont typeface="Arial"/>
              <a:buChar char="•"/>
              <a:defRPr sz="2000" b="0" i="0" u="none" strike="noStrike" cap="none" baseline="0">
                <a:solidFill>
                  <a:schemeClr val="dk1"/>
                </a:solidFill>
                <a:latin typeface="Ubuntu"/>
                <a:ea typeface="Ubuntu"/>
                <a:cs typeface="Ubuntu"/>
                <a:sym typeface="Ubuntu"/>
              </a:defRPr>
            </a:lvl6pPr>
            <a:lvl7pPr marL="2971800" marR="0" indent="-101600" algn="l" rtl="0">
              <a:spcBef>
                <a:spcPts val="400"/>
              </a:spcBef>
              <a:buClr>
                <a:schemeClr val="dk1"/>
              </a:buClr>
              <a:buFont typeface="Arial"/>
              <a:buChar char="•"/>
              <a:defRPr sz="2000" b="0" i="0" u="none" strike="noStrike" cap="none" baseline="0">
                <a:solidFill>
                  <a:schemeClr val="dk1"/>
                </a:solidFill>
                <a:latin typeface="Ubuntu"/>
                <a:ea typeface="Ubuntu"/>
                <a:cs typeface="Ubuntu"/>
                <a:sym typeface="Ubuntu"/>
              </a:defRPr>
            </a:lvl7pPr>
            <a:lvl8pPr marL="3429000" marR="0" indent="-101600" algn="l" rtl="0">
              <a:spcBef>
                <a:spcPts val="400"/>
              </a:spcBef>
              <a:buClr>
                <a:schemeClr val="dk1"/>
              </a:buClr>
              <a:buFont typeface="Arial"/>
              <a:buChar char="•"/>
              <a:defRPr sz="2000" b="0" i="0" u="none" strike="noStrike" cap="none" baseline="0">
                <a:solidFill>
                  <a:schemeClr val="dk1"/>
                </a:solidFill>
                <a:latin typeface="Ubuntu"/>
                <a:ea typeface="Ubuntu"/>
                <a:cs typeface="Ubuntu"/>
                <a:sym typeface="Ubuntu"/>
              </a:defRPr>
            </a:lvl8pPr>
            <a:lvl9pPr marL="3886200" marR="0" indent="-101600" algn="l" rtl="0">
              <a:spcBef>
                <a:spcPts val="400"/>
              </a:spcBef>
              <a:buClr>
                <a:schemeClr val="dk1"/>
              </a:buClr>
              <a:buFont typeface="Arial"/>
              <a:buChar char="•"/>
              <a:defRPr sz="2000" b="0" i="0" u="none" strike="noStrike" cap="none" baseline="0">
                <a:solidFill>
                  <a:schemeClr val="dk1"/>
                </a:solidFill>
                <a:latin typeface="Ubuntu"/>
                <a:ea typeface="Ubuntu"/>
                <a:cs typeface="Ubuntu"/>
                <a:sym typeface="Ubuntu"/>
              </a:defRPr>
            </a:lvl9pPr>
          </a:lstStyle>
          <a:p>
            <a:endParaRPr/>
          </a:p>
        </p:txBody>
      </p:sp>
      <p:sp>
        <p:nvSpPr>
          <p:cNvPr id="11" name="Shape 11"/>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rgbClr val="888888"/>
                </a:solidFill>
                <a:latin typeface="Ubuntu"/>
                <a:ea typeface="Ubuntu"/>
                <a:cs typeface="Ubuntu"/>
                <a:sym typeface="Ubuntu"/>
              </a:defRPr>
            </a:lvl1pPr>
            <a:lvl2pPr marL="457200" marR="0" indent="0" algn="l" rtl="0">
              <a:spcBef>
                <a:spcPts val="0"/>
              </a:spcBef>
              <a:defRPr sz="1800" b="0" i="0" u="none" strike="noStrike" cap="none" baseline="0">
                <a:solidFill>
                  <a:schemeClr val="dk1"/>
                </a:solidFill>
                <a:latin typeface="Ubuntu"/>
                <a:ea typeface="Ubuntu"/>
                <a:cs typeface="Ubuntu"/>
                <a:sym typeface="Ubuntu"/>
              </a:defRPr>
            </a:lvl2pPr>
            <a:lvl3pPr marL="914400" marR="0" indent="0" algn="l" rtl="0">
              <a:spcBef>
                <a:spcPts val="0"/>
              </a:spcBef>
              <a:defRPr sz="1800" b="0" i="0" u="none" strike="noStrike" cap="none" baseline="0">
                <a:solidFill>
                  <a:schemeClr val="dk1"/>
                </a:solidFill>
                <a:latin typeface="Ubuntu"/>
                <a:ea typeface="Ubuntu"/>
                <a:cs typeface="Ubuntu"/>
                <a:sym typeface="Ubuntu"/>
              </a:defRPr>
            </a:lvl3pPr>
            <a:lvl4pPr marL="1371600" marR="0" indent="0" algn="l" rtl="0">
              <a:spcBef>
                <a:spcPts val="0"/>
              </a:spcBef>
              <a:defRPr sz="1800" b="0" i="0" u="none" strike="noStrike" cap="none" baseline="0">
                <a:solidFill>
                  <a:schemeClr val="dk1"/>
                </a:solidFill>
                <a:latin typeface="Ubuntu"/>
                <a:ea typeface="Ubuntu"/>
                <a:cs typeface="Ubuntu"/>
                <a:sym typeface="Ubuntu"/>
              </a:defRPr>
            </a:lvl4pPr>
            <a:lvl5pPr marL="1828800" marR="0" indent="0" algn="l" rtl="0">
              <a:spcBef>
                <a:spcPts val="0"/>
              </a:spcBef>
              <a:defRPr sz="1800" b="0" i="0" u="none" strike="noStrike" cap="none" baseline="0">
                <a:solidFill>
                  <a:schemeClr val="dk1"/>
                </a:solidFill>
                <a:latin typeface="Ubuntu"/>
                <a:ea typeface="Ubuntu"/>
                <a:cs typeface="Ubuntu"/>
                <a:sym typeface="Ubuntu"/>
              </a:defRPr>
            </a:lvl5pPr>
            <a:lvl6pPr marL="2286000" marR="0" indent="0" algn="l" rtl="0">
              <a:spcBef>
                <a:spcPts val="0"/>
              </a:spcBef>
              <a:defRPr sz="1800" b="0" i="0" u="none" strike="noStrike" cap="none" baseline="0">
                <a:solidFill>
                  <a:schemeClr val="dk1"/>
                </a:solidFill>
                <a:latin typeface="Ubuntu"/>
                <a:ea typeface="Ubuntu"/>
                <a:cs typeface="Ubuntu"/>
                <a:sym typeface="Ubuntu"/>
              </a:defRPr>
            </a:lvl6pPr>
            <a:lvl7pPr marL="2743200" marR="0" indent="0" algn="l" rtl="0">
              <a:spcBef>
                <a:spcPts val="0"/>
              </a:spcBef>
              <a:defRPr sz="1800" b="0" i="0" u="none" strike="noStrike" cap="none" baseline="0">
                <a:solidFill>
                  <a:schemeClr val="dk1"/>
                </a:solidFill>
                <a:latin typeface="Ubuntu"/>
                <a:ea typeface="Ubuntu"/>
                <a:cs typeface="Ubuntu"/>
                <a:sym typeface="Ubuntu"/>
              </a:defRPr>
            </a:lvl7pPr>
            <a:lvl8pPr marL="3200400" marR="0" indent="0" algn="l" rtl="0">
              <a:spcBef>
                <a:spcPts val="0"/>
              </a:spcBef>
              <a:defRPr sz="1800" b="0" i="0" u="none" strike="noStrike" cap="none" baseline="0">
                <a:solidFill>
                  <a:schemeClr val="dk1"/>
                </a:solidFill>
                <a:latin typeface="Ubuntu"/>
                <a:ea typeface="Ubuntu"/>
                <a:cs typeface="Ubuntu"/>
                <a:sym typeface="Ubuntu"/>
              </a:defRPr>
            </a:lvl8pPr>
            <a:lvl9pPr marL="3657600" marR="0" indent="0" algn="l" rtl="0">
              <a:spcBef>
                <a:spcPts val="0"/>
              </a:spcBef>
              <a:defRPr sz="1800" b="0" i="0" u="none" strike="noStrike" cap="none" baseline="0">
                <a:solidFill>
                  <a:schemeClr val="dk1"/>
                </a:solidFill>
                <a:latin typeface="Ubuntu"/>
                <a:ea typeface="Ubuntu"/>
                <a:cs typeface="Ubuntu"/>
                <a:sym typeface="Ubuntu"/>
              </a:defRPr>
            </a:lvl9pPr>
          </a:lstStyle>
          <a:p>
            <a:endParaRPr/>
          </a:p>
        </p:txBody>
      </p:sp>
      <p:sp>
        <p:nvSpPr>
          <p:cNvPr id="12" name="Shape 12"/>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sz="1200" b="0" i="0" u="none" strike="noStrike" cap="none" baseline="0">
                <a:solidFill>
                  <a:srgbClr val="888888"/>
                </a:solidFill>
                <a:latin typeface="Ubuntu"/>
                <a:ea typeface="Ubuntu"/>
                <a:cs typeface="Ubuntu"/>
                <a:sym typeface="Ubuntu"/>
              </a:defRPr>
            </a:lvl1pPr>
            <a:lvl2pPr marL="457200" marR="0" indent="0" algn="l" rtl="0">
              <a:spcBef>
                <a:spcPts val="0"/>
              </a:spcBef>
              <a:defRPr sz="1800" b="0" i="0" u="none" strike="noStrike" cap="none" baseline="0">
                <a:solidFill>
                  <a:schemeClr val="dk1"/>
                </a:solidFill>
                <a:latin typeface="Ubuntu"/>
                <a:ea typeface="Ubuntu"/>
                <a:cs typeface="Ubuntu"/>
                <a:sym typeface="Ubuntu"/>
              </a:defRPr>
            </a:lvl2pPr>
            <a:lvl3pPr marL="914400" marR="0" indent="0" algn="l" rtl="0">
              <a:spcBef>
                <a:spcPts val="0"/>
              </a:spcBef>
              <a:defRPr sz="1800" b="0" i="0" u="none" strike="noStrike" cap="none" baseline="0">
                <a:solidFill>
                  <a:schemeClr val="dk1"/>
                </a:solidFill>
                <a:latin typeface="Ubuntu"/>
                <a:ea typeface="Ubuntu"/>
                <a:cs typeface="Ubuntu"/>
                <a:sym typeface="Ubuntu"/>
              </a:defRPr>
            </a:lvl3pPr>
            <a:lvl4pPr marL="1371600" marR="0" indent="0" algn="l" rtl="0">
              <a:spcBef>
                <a:spcPts val="0"/>
              </a:spcBef>
              <a:defRPr sz="1800" b="0" i="0" u="none" strike="noStrike" cap="none" baseline="0">
                <a:solidFill>
                  <a:schemeClr val="dk1"/>
                </a:solidFill>
                <a:latin typeface="Ubuntu"/>
                <a:ea typeface="Ubuntu"/>
                <a:cs typeface="Ubuntu"/>
                <a:sym typeface="Ubuntu"/>
              </a:defRPr>
            </a:lvl4pPr>
            <a:lvl5pPr marL="1828800" marR="0" indent="0" algn="l" rtl="0">
              <a:spcBef>
                <a:spcPts val="0"/>
              </a:spcBef>
              <a:defRPr sz="1800" b="0" i="0" u="none" strike="noStrike" cap="none" baseline="0">
                <a:solidFill>
                  <a:schemeClr val="dk1"/>
                </a:solidFill>
                <a:latin typeface="Ubuntu"/>
                <a:ea typeface="Ubuntu"/>
                <a:cs typeface="Ubuntu"/>
                <a:sym typeface="Ubuntu"/>
              </a:defRPr>
            </a:lvl5pPr>
            <a:lvl6pPr marL="2286000" marR="0" indent="0" algn="l" rtl="0">
              <a:spcBef>
                <a:spcPts val="0"/>
              </a:spcBef>
              <a:defRPr sz="1800" b="0" i="0" u="none" strike="noStrike" cap="none" baseline="0">
                <a:solidFill>
                  <a:schemeClr val="dk1"/>
                </a:solidFill>
                <a:latin typeface="Ubuntu"/>
                <a:ea typeface="Ubuntu"/>
                <a:cs typeface="Ubuntu"/>
                <a:sym typeface="Ubuntu"/>
              </a:defRPr>
            </a:lvl6pPr>
            <a:lvl7pPr marL="2743200" marR="0" indent="0" algn="l" rtl="0">
              <a:spcBef>
                <a:spcPts val="0"/>
              </a:spcBef>
              <a:defRPr sz="1800" b="0" i="0" u="none" strike="noStrike" cap="none" baseline="0">
                <a:solidFill>
                  <a:schemeClr val="dk1"/>
                </a:solidFill>
                <a:latin typeface="Ubuntu"/>
                <a:ea typeface="Ubuntu"/>
                <a:cs typeface="Ubuntu"/>
                <a:sym typeface="Ubuntu"/>
              </a:defRPr>
            </a:lvl7pPr>
            <a:lvl8pPr marL="3200400" marR="0" indent="0" algn="l" rtl="0">
              <a:spcBef>
                <a:spcPts val="0"/>
              </a:spcBef>
              <a:defRPr sz="1800" b="0" i="0" u="none" strike="noStrike" cap="none" baseline="0">
                <a:solidFill>
                  <a:schemeClr val="dk1"/>
                </a:solidFill>
                <a:latin typeface="Ubuntu"/>
                <a:ea typeface="Ubuntu"/>
                <a:cs typeface="Ubuntu"/>
                <a:sym typeface="Ubuntu"/>
              </a:defRPr>
            </a:lvl8pPr>
            <a:lvl9pPr marL="3657600" marR="0" indent="0" algn="l" rtl="0">
              <a:spcBef>
                <a:spcPts val="0"/>
              </a:spcBef>
              <a:defRPr sz="1800" b="0" i="0" u="none" strike="noStrike" cap="none" baseline="0">
                <a:solidFill>
                  <a:schemeClr val="dk1"/>
                </a:solidFill>
                <a:latin typeface="Ubuntu"/>
                <a:ea typeface="Ubuntu"/>
                <a:cs typeface="Ubuntu"/>
                <a:sym typeface="Ubuntu"/>
              </a:defRPr>
            </a:lvl9pPr>
          </a:lstStyle>
          <a:p>
            <a:endParaRPr/>
          </a:p>
        </p:txBody>
      </p:sp>
      <p:sp>
        <p:nvSpPr>
          <p:cNvPr id="13" name="Shape 13"/>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cs-CZ" sz="1200" b="0" i="0" u="none" strike="noStrike" cap="none" baseline="0">
                <a:solidFill>
                  <a:srgbClr val="888888"/>
                </a:solidFill>
                <a:latin typeface="Ubuntu"/>
                <a:ea typeface="Ubuntu"/>
                <a:cs typeface="Ubuntu"/>
                <a:sym typeface="Ubuntu"/>
              </a:rPr>
              <a:t>‹#›</a:t>
            </a:fld>
            <a:endParaRPr lang="cs-CZ" sz="1200" b="0" i="0" u="none" strike="noStrike" cap="none" baseline="0">
              <a:solidFill>
                <a:srgbClr val="888888"/>
              </a:solidFill>
              <a:latin typeface="Ubuntu"/>
              <a:ea typeface="Ubuntu"/>
              <a:cs typeface="Ubuntu"/>
              <a:sym typeface="Ubuntu"/>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jpg"/><Relationship Id="rId4" Type="http://schemas.openxmlformats.org/officeDocument/2006/relationships/image" Target="../media/image15.jp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urgenci.net/actions/be-part-of-csa/" TargetMode="Externa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blip>
          <a:stretch>
            <a:fillRect/>
          </a:stretch>
        </a:blipFill>
        <a:effectLst/>
      </p:bgPr>
    </p:bg>
    <p:spTree>
      <p:nvGrpSpPr>
        <p:cNvPr id="1" name="Shape 83"/>
        <p:cNvGrpSpPr/>
        <p:nvPr/>
      </p:nvGrpSpPr>
      <p:grpSpPr>
        <a:xfrm>
          <a:off x="0" y="0"/>
          <a:ext cx="0" cy="0"/>
          <a:chOff x="0" y="0"/>
          <a:chExt cx="0" cy="0"/>
        </a:xfrm>
      </p:grpSpPr>
      <p:sp>
        <p:nvSpPr>
          <p:cNvPr id="84" name="Shape 84"/>
          <p:cNvSpPr txBox="1">
            <a:spLocks noGrp="1"/>
          </p:cNvSpPr>
          <p:nvPr>
            <p:ph type="ctrTitle"/>
          </p:nvPr>
        </p:nvSpPr>
        <p:spPr>
          <a:xfrm>
            <a:off x="685800" y="1844824"/>
            <a:ext cx="7772400" cy="1470024"/>
          </a:xfrm>
          <a:prstGeom prst="rect">
            <a:avLst/>
          </a:prstGeom>
          <a:noFill/>
          <a:ln>
            <a:noFill/>
          </a:ln>
        </p:spPr>
        <p:txBody>
          <a:bodyPr lIns="91425" tIns="45700" rIns="91425" bIns="45700" anchor="ctr" anchorCtr="0">
            <a:noAutofit/>
          </a:bodyPr>
          <a:lstStyle/>
          <a:p>
            <a:pPr lvl="0">
              <a:buSzPct val="25000"/>
            </a:pPr>
            <a:r>
              <a:rPr lang="vi-VN" sz="4000" b="1" dirty="0"/>
              <a:t>Fă parte din Agricultura Susținută de Comunitate</a:t>
            </a:r>
            <a:r>
              <a:rPr lang="vi-VN" sz="4000" b="1" dirty="0" smtClean="0"/>
              <a:t>!</a:t>
            </a:r>
            <a:endParaRPr lang="cs-CZ" sz="4000" b="1" i="0" u="none" strike="noStrike" cap="none" baseline="0" dirty="0">
              <a:solidFill>
                <a:schemeClr val="dk1"/>
              </a:solidFill>
              <a:latin typeface="Ubuntu"/>
              <a:ea typeface="Ubuntu"/>
              <a:cs typeface="Ubuntu"/>
              <a:sym typeface="Ubuntu"/>
            </a:endParaRPr>
          </a:p>
        </p:txBody>
      </p:sp>
      <p:sp>
        <p:nvSpPr>
          <p:cNvPr id="85" name="Shape 85"/>
          <p:cNvSpPr txBox="1">
            <a:spLocks noGrp="1"/>
          </p:cNvSpPr>
          <p:nvPr>
            <p:ph type="subTitle" idx="1"/>
          </p:nvPr>
        </p:nvSpPr>
        <p:spPr>
          <a:xfrm>
            <a:off x="1371600" y="3501008"/>
            <a:ext cx="6400799" cy="1176536"/>
          </a:xfrm>
          <a:prstGeom prst="rect">
            <a:avLst/>
          </a:prstGeom>
          <a:noFill/>
          <a:ln>
            <a:noFill/>
          </a:ln>
        </p:spPr>
        <p:txBody>
          <a:bodyPr lIns="91425" tIns="45700" rIns="91425" bIns="45700" anchor="t" anchorCtr="0">
            <a:noAutofit/>
          </a:bodyPr>
          <a:lstStyle/>
          <a:p>
            <a:pPr>
              <a:spcBef>
                <a:spcPts val="0"/>
              </a:spcBef>
              <a:buSzPct val="25000"/>
            </a:pPr>
            <a:r>
              <a:rPr lang="en-US" sz="2400" dirty="0" smtClean="0"/>
              <a:t>Manual </a:t>
            </a:r>
            <a:r>
              <a:rPr lang="en-US" sz="2400" dirty="0" err="1" smtClean="0"/>
              <a:t>suport</a:t>
            </a:r>
            <a:r>
              <a:rPr lang="en-US" sz="2400" dirty="0" smtClean="0"/>
              <a:t> </a:t>
            </a:r>
            <a:r>
              <a:rPr lang="en-US" sz="2400" dirty="0" err="1" smtClean="0"/>
              <a:t>pentru</a:t>
            </a:r>
            <a:r>
              <a:rPr lang="en-US" sz="2400" dirty="0" smtClean="0"/>
              <a:t> </a:t>
            </a:r>
            <a:r>
              <a:rPr lang="en-US" sz="2400" dirty="0" err="1" smtClean="0"/>
              <a:t>cursul</a:t>
            </a:r>
            <a:r>
              <a:rPr lang="en-US" sz="2400" dirty="0" smtClean="0"/>
              <a:t> </a:t>
            </a:r>
            <a:r>
              <a:rPr lang="en-US" sz="2400" dirty="0" err="1" smtClean="0"/>
              <a:t>despre</a:t>
            </a:r>
            <a:r>
              <a:rPr lang="en-US" sz="2400" dirty="0" smtClean="0"/>
              <a:t> </a:t>
            </a:r>
            <a:r>
              <a:rPr lang="en-US" sz="2400" dirty="0" err="1"/>
              <a:t>Agricultur</a:t>
            </a:r>
            <a:r>
              <a:rPr lang="ro-RO" sz="2400" dirty="0"/>
              <a:t>ă</a:t>
            </a:r>
            <a:r>
              <a:rPr lang="en-US" sz="2400" dirty="0"/>
              <a:t> </a:t>
            </a:r>
            <a:r>
              <a:rPr lang="en-US" sz="2400" dirty="0" err="1"/>
              <a:t>Susținută</a:t>
            </a:r>
            <a:r>
              <a:rPr lang="en-US" sz="2400" dirty="0"/>
              <a:t> de </a:t>
            </a:r>
            <a:r>
              <a:rPr lang="en-US" sz="2400" dirty="0" err="1" smtClean="0"/>
              <a:t>Comunitate</a:t>
            </a:r>
            <a:endParaRPr lang="en-US" sz="2400" dirty="0"/>
          </a:p>
        </p:txBody>
      </p:sp>
    </p:spTree>
  </p:cSld>
  <p:clrMapOvr>
    <a:masterClrMapping/>
  </p:clrMapOvr>
  <p:transition spd="slow">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Shape 91"/>
          <p:cNvSpPr txBox="1">
            <a:spLocks noGrp="1"/>
          </p:cNvSpPr>
          <p:nvPr>
            <p:ph type="title"/>
          </p:nvPr>
        </p:nvSpPr>
        <p:spPr>
          <a:xfrm>
            <a:off x="457200" y="44623"/>
            <a:ext cx="8229600" cy="11430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Ubuntu"/>
              <a:buNone/>
            </a:pPr>
            <a:r>
              <a:rPr lang="en-US" sz="4400" b="1" i="0" u="none" strike="noStrike" cap="none" baseline="0" dirty="0" smtClean="0">
                <a:solidFill>
                  <a:schemeClr val="dk1"/>
                </a:solidFill>
                <a:latin typeface="Ubuntu"/>
                <a:ea typeface="Ubuntu"/>
                <a:cs typeface="Ubuntu"/>
                <a:sym typeface="Ubuntu"/>
              </a:rPr>
              <a:t>Program de </a:t>
            </a:r>
            <a:r>
              <a:rPr lang="ro-RO" sz="4400" b="1" i="0" u="none" strike="noStrike" cap="none" baseline="0" dirty="0" smtClean="0">
                <a:solidFill>
                  <a:schemeClr val="dk1"/>
                </a:solidFill>
                <a:latin typeface="Ubuntu"/>
                <a:ea typeface="Ubuntu"/>
                <a:cs typeface="Ubuntu"/>
                <a:sym typeface="Ubuntu"/>
              </a:rPr>
              <a:t>formare</a:t>
            </a:r>
            <a:r>
              <a:rPr lang="en-US" sz="4400" b="1" i="0" u="none" strike="noStrike" cap="none" baseline="0" dirty="0" smtClean="0">
                <a:solidFill>
                  <a:schemeClr val="dk1"/>
                </a:solidFill>
                <a:latin typeface="Ubuntu"/>
                <a:ea typeface="Ubuntu"/>
                <a:cs typeface="Ubuntu"/>
                <a:sym typeface="Ubuntu"/>
              </a:rPr>
              <a:t> modular</a:t>
            </a:r>
            <a:endParaRPr lang="cs-CZ" sz="4400" b="1" i="0" u="none" strike="noStrike" cap="none" baseline="0" dirty="0">
              <a:solidFill>
                <a:schemeClr val="dk1"/>
              </a:solidFill>
              <a:latin typeface="Ubuntu"/>
              <a:ea typeface="Ubuntu"/>
              <a:cs typeface="Ubuntu"/>
              <a:sym typeface="Ubuntu"/>
            </a:endParaRPr>
          </a:p>
        </p:txBody>
      </p:sp>
      <p:sp>
        <p:nvSpPr>
          <p:cNvPr id="92" name="Shape 92"/>
          <p:cNvSpPr txBox="1">
            <a:spLocks noGrp="1"/>
          </p:cNvSpPr>
          <p:nvPr>
            <p:ph type="ftr" idx="11"/>
          </p:nvPr>
        </p:nvSpPr>
        <p:spPr>
          <a:xfrm>
            <a:off x="3124200" y="6356350"/>
            <a:ext cx="28956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r>
              <a:rPr lang="cs-CZ" sz="1200" b="0" i="0" u="none" strike="noStrike" cap="none" baseline="0">
                <a:solidFill>
                  <a:srgbClr val="888888"/>
                </a:solidFill>
                <a:latin typeface="Ubuntu"/>
                <a:ea typeface="Ubuntu"/>
                <a:cs typeface="Ubuntu"/>
                <a:sym typeface="Ubuntu"/>
              </a:rPr>
              <a:t>Be part of CSA!</a:t>
            </a:r>
          </a:p>
        </p:txBody>
      </p:sp>
      <p:grpSp>
        <p:nvGrpSpPr>
          <p:cNvPr id="93" name="Shape 93"/>
          <p:cNvGrpSpPr/>
          <p:nvPr/>
        </p:nvGrpSpPr>
        <p:grpSpPr>
          <a:xfrm>
            <a:off x="313187" y="1097163"/>
            <a:ext cx="7968486" cy="4666317"/>
            <a:chOff x="2" y="44426"/>
            <a:chExt cx="7968486" cy="4666317"/>
          </a:xfrm>
        </p:grpSpPr>
        <p:sp>
          <p:nvSpPr>
            <p:cNvPr id="94" name="Shape 94"/>
            <p:cNvSpPr/>
            <p:nvPr/>
          </p:nvSpPr>
          <p:spPr>
            <a:xfrm rot="10800000">
              <a:off x="466788" y="46397"/>
              <a:ext cx="7501700" cy="961715"/>
            </a:xfrm>
            <a:prstGeom prst="homePlate">
              <a:avLst>
                <a:gd name="adj" fmla="val 50000"/>
              </a:avLst>
            </a:prstGeom>
            <a:solidFill>
              <a:srgbClr val="BF504D"/>
            </a:solid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95" name="Shape 95"/>
            <p:cNvSpPr txBox="1"/>
            <p:nvPr/>
          </p:nvSpPr>
          <p:spPr>
            <a:xfrm>
              <a:off x="466789" y="46398"/>
              <a:ext cx="7501700" cy="961715"/>
            </a:xfrm>
            <a:prstGeom prst="rect">
              <a:avLst/>
            </a:prstGeom>
            <a:noFill/>
            <a:ln>
              <a:noFill/>
            </a:ln>
          </p:spPr>
          <p:txBody>
            <a:bodyPr lIns="424075" tIns="99050" rIns="184900" bIns="99050" anchor="t" anchorCtr="0">
              <a:noAutofit/>
            </a:bodyPr>
            <a:lstStyle/>
            <a:p>
              <a:pPr marL="0" marR="0" lvl="0" indent="0" algn="l" rtl="0">
                <a:lnSpc>
                  <a:spcPct val="90000"/>
                </a:lnSpc>
                <a:spcBef>
                  <a:spcPts val="0"/>
                </a:spcBef>
                <a:spcAft>
                  <a:spcPts val="0"/>
                </a:spcAft>
                <a:buSzPct val="25000"/>
                <a:buNone/>
              </a:pPr>
              <a:r>
                <a:rPr lang="cs-CZ" sz="2600" b="0" i="0" u="none" strike="noStrike" cap="none" baseline="0" dirty="0" smtClean="0">
                  <a:solidFill>
                    <a:schemeClr val="lt1"/>
                  </a:solidFill>
                  <a:latin typeface="Ubuntu"/>
                  <a:ea typeface="Ubuntu"/>
                  <a:cs typeface="Ubuntu"/>
                  <a:sym typeface="Ubuntu"/>
                </a:rPr>
                <a:t>Modul </a:t>
              </a:r>
              <a:r>
                <a:rPr lang="cs-CZ" sz="2600" b="0" i="0" u="none" strike="noStrike" cap="none" baseline="0" dirty="0">
                  <a:solidFill>
                    <a:schemeClr val="lt1"/>
                  </a:solidFill>
                  <a:latin typeface="Ubuntu"/>
                  <a:ea typeface="Ubuntu"/>
                  <a:cs typeface="Ubuntu"/>
                  <a:sym typeface="Ubuntu"/>
                </a:rPr>
                <a:t>1</a:t>
              </a:r>
            </a:p>
            <a:p>
              <a:pPr marL="228600" marR="0" lvl="1" indent="-228600" algn="l" rtl="0">
                <a:lnSpc>
                  <a:spcPct val="90000"/>
                </a:lnSpc>
                <a:spcBef>
                  <a:spcPts val="910"/>
                </a:spcBef>
                <a:spcAft>
                  <a:spcPts val="300"/>
                </a:spcAft>
                <a:buClr>
                  <a:schemeClr val="lt1"/>
                </a:buClr>
                <a:buSzPct val="100000"/>
                <a:buFont typeface="Ubuntu"/>
                <a:buChar char="•"/>
              </a:pPr>
              <a:r>
                <a:rPr lang="en-US" sz="2000" dirty="0" err="1" smtClean="0">
                  <a:solidFill>
                    <a:schemeClr val="lt1"/>
                  </a:solidFill>
                  <a:latin typeface="Ubuntu"/>
                  <a:ea typeface="Ubuntu"/>
                  <a:cs typeface="Ubuntu"/>
                  <a:sym typeface="Ubuntu"/>
                </a:rPr>
                <a:t>I</a:t>
              </a:r>
              <a:r>
                <a:rPr lang="en-US" sz="2000" b="0" i="0" u="none" strike="noStrike" cap="none" baseline="0" dirty="0" err="1" smtClean="0">
                  <a:solidFill>
                    <a:schemeClr val="lt1"/>
                  </a:solidFill>
                  <a:latin typeface="Ubuntu"/>
                  <a:ea typeface="Ubuntu"/>
                  <a:cs typeface="Ubuntu"/>
                  <a:sym typeface="Ubuntu"/>
                </a:rPr>
                <a:t>nforma</a:t>
              </a:r>
              <a:r>
                <a:rPr lang="ro-RO" sz="2000" b="0" i="0" u="none" strike="noStrike" cap="none" baseline="0" dirty="0" smtClean="0">
                  <a:solidFill>
                    <a:schemeClr val="lt1"/>
                  </a:solidFill>
                  <a:latin typeface="Ubuntu"/>
                  <a:ea typeface="Ubuntu"/>
                  <a:cs typeface="Ubuntu"/>
                  <a:sym typeface="Ubuntu"/>
                </a:rPr>
                <a:t>ț</a:t>
              </a:r>
              <a:r>
                <a:rPr lang="en-US" sz="2000" b="0" i="0" u="none" strike="noStrike" cap="none" baseline="0" dirty="0" smtClean="0">
                  <a:solidFill>
                    <a:schemeClr val="lt1"/>
                  </a:solidFill>
                  <a:latin typeface="Ubuntu"/>
                  <a:ea typeface="Ubuntu"/>
                  <a:cs typeface="Ubuntu"/>
                  <a:sym typeface="Ubuntu"/>
                </a:rPr>
                <a:t>ii </a:t>
              </a:r>
              <a:r>
                <a:rPr lang="en-US" sz="2000" b="0" i="0" u="none" strike="noStrike" cap="none" baseline="0" dirty="0" err="1" smtClean="0">
                  <a:solidFill>
                    <a:schemeClr val="lt1"/>
                  </a:solidFill>
                  <a:latin typeface="Ubuntu"/>
                  <a:ea typeface="Ubuntu"/>
                  <a:cs typeface="Ubuntu"/>
                  <a:sym typeface="Ubuntu"/>
                </a:rPr>
                <a:t>generale</a:t>
              </a:r>
              <a:r>
                <a:rPr lang="en-US" sz="2000" b="0" i="0" u="none" strike="noStrike" cap="none" dirty="0" smtClean="0">
                  <a:solidFill>
                    <a:schemeClr val="lt1"/>
                  </a:solidFill>
                  <a:latin typeface="Ubuntu"/>
                  <a:ea typeface="Ubuntu"/>
                  <a:cs typeface="Ubuntu"/>
                  <a:sym typeface="Ubuntu"/>
                </a:rPr>
                <a:t> </a:t>
              </a:r>
              <a:r>
                <a:rPr lang="en-US" sz="2000" b="0" i="0" u="none" strike="noStrike" cap="none" dirty="0" err="1" smtClean="0">
                  <a:solidFill>
                    <a:schemeClr val="lt1"/>
                  </a:solidFill>
                  <a:latin typeface="Ubuntu"/>
                  <a:ea typeface="Ubuntu"/>
                  <a:cs typeface="Ubuntu"/>
                  <a:sym typeface="Ubuntu"/>
                </a:rPr>
                <a:t>despre</a:t>
              </a:r>
              <a:r>
                <a:rPr lang="en-US" sz="2000" b="0" i="0" u="none" strike="noStrike" cap="none" dirty="0" smtClean="0">
                  <a:solidFill>
                    <a:schemeClr val="lt1"/>
                  </a:solidFill>
                  <a:latin typeface="Ubuntu"/>
                  <a:ea typeface="Ubuntu"/>
                  <a:cs typeface="Ubuntu"/>
                  <a:sym typeface="Ubuntu"/>
                </a:rPr>
                <a:t> CSA</a:t>
              </a:r>
              <a:endParaRPr lang="cs-CZ" sz="2000" b="0" i="0" u="none" strike="noStrike" cap="none" baseline="0" dirty="0">
                <a:solidFill>
                  <a:schemeClr val="lt1"/>
                </a:solidFill>
                <a:latin typeface="Ubuntu"/>
                <a:ea typeface="Ubuntu"/>
                <a:cs typeface="Ubuntu"/>
                <a:sym typeface="Ubuntu"/>
              </a:endParaRPr>
            </a:p>
          </p:txBody>
        </p:sp>
        <p:sp>
          <p:nvSpPr>
            <p:cNvPr id="96" name="Shape 96"/>
            <p:cNvSpPr/>
            <p:nvPr/>
          </p:nvSpPr>
          <p:spPr>
            <a:xfrm>
              <a:off x="2" y="44426"/>
              <a:ext cx="961715" cy="961715"/>
            </a:xfrm>
            <a:prstGeom prst="ellipse">
              <a:avLst/>
            </a:prstGeom>
            <a:blipFill rotWithShape="1">
              <a:blip r:embed="rId3">
                <a:alphaModFix/>
              </a:blip>
              <a:stretch>
                <a:fillRect/>
              </a:stretch>
            </a:blip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97" name="Shape 97"/>
            <p:cNvSpPr/>
            <p:nvPr/>
          </p:nvSpPr>
          <p:spPr>
            <a:xfrm rot="10800000">
              <a:off x="466788" y="1251436"/>
              <a:ext cx="7501700" cy="961715"/>
            </a:xfrm>
            <a:prstGeom prst="homePlate">
              <a:avLst>
                <a:gd name="adj" fmla="val 50000"/>
              </a:avLst>
            </a:prstGeom>
            <a:solidFill>
              <a:schemeClr val="accent3"/>
            </a:solid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98" name="Shape 98"/>
            <p:cNvSpPr txBox="1"/>
            <p:nvPr/>
          </p:nvSpPr>
          <p:spPr>
            <a:xfrm>
              <a:off x="466789" y="1251437"/>
              <a:ext cx="7501700" cy="961715"/>
            </a:xfrm>
            <a:prstGeom prst="rect">
              <a:avLst/>
            </a:prstGeom>
            <a:noFill/>
            <a:ln>
              <a:noFill/>
            </a:ln>
          </p:spPr>
          <p:txBody>
            <a:bodyPr lIns="424075" tIns="99050" rIns="184900" bIns="99050" anchor="t" anchorCtr="0">
              <a:noAutofit/>
            </a:bodyPr>
            <a:lstStyle/>
            <a:p>
              <a:pPr marL="0" marR="0" lvl="0" indent="0" algn="l" rtl="0">
                <a:lnSpc>
                  <a:spcPct val="90000"/>
                </a:lnSpc>
                <a:spcBef>
                  <a:spcPts val="0"/>
                </a:spcBef>
                <a:spcAft>
                  <a:spcPts val="0"/>
                </a:spcAft>
                <a:buSzPct val="25000"/>
                <a:buNone/>
              </a:pPr>
              <a:r>
                <a:rPr lang="cs-CZ" sz="2600" b="0" i="0" u="none" strike="noStrike" cap="none" baseline="0" dirty="0" smtClean="0">
                  <a:solidFill>
                    <a:schemeClr val="lt1"/>
                  </a:solidFill>
                  <a:latin typeface="Ubuntu"/>
                  <a:ea typeface="Ubuntu"/>
                  <a:cs typeface="Ubuntu"/>
                  <a:sym typeface="Ubuntu"/>
                </a:rPr>
                <a:t>Modul </a:t>
              </a:r>
              <a:r>
                <a:rPr lang="cs-CZ" sz="2600" b="0" i="0" u="none" strike="noStrike" cap="none" baseline="0" dirty="0">
                  <a:solidFill>
                    <a:schemeClr val="lt1"/>
                  </a:solidFill>
                  <a:latin typeface="Ubuntu"/>
                  <a:ea typeface="Ubuntu"/>
                  <a:cs typeface="Ubuntu"/>
                  <a:sym typeface="Ubuntu"/>
                </a:rPr>
                <a:t>2</a:t>
              </a:r>
            </a:p>
            <a:p>
              <a:pPr marL="228600" marR="0" lvl="1" indent="-228600" algn="l" rtl="0">
                <a:lnSpc>
                  <a:spcPct val="90000"/>
                </a:lnSpc>
                <a:spcBef>
                  <a:spcPts val="910"/>
                </a:spcBef>
                <a:spcAft>
                  <a:spcPts val="300"/>
                </a:spcAft>
                <a:buClr>
                  <a:schemeClr val="lt1"/>
                </a:buClr>
                <a:buSzPct val="100000"/>
                <a:buFont typeface="Ubuntu"/>
                <a:buChar char="•"/>
              </a:pPr>
              <a:r>
                <a:rPr lang="cs-CZ" sz="2000" b="0" i="0" u="none" strike="noStrike" cap="none" baseline="0" dirty="0" smtClean="0">
                  <a:solidFill>
                    <a:schemeClr val="lt1"/>
                  </a:solidFill>
                  <a:latin typeface="Ubuntu"/>
                  <a:ea typeface="Ubuntu"/>
                  <a:cs typeface="Ubuntu"/>
                  <a:sym typeface="Ubuntu"/>
                </a:rPr>
                <a:t>Inițierea</a:t>
              </a:r>
              <a:r>
                <a:rPr lang="cs-CZ" sz="2000" b="0" i="0" u="none" strike="noStrike" cap="none" dirty="0" smtClean="0">
                  <a:solidFill>
                    <a:schemeClr val="lt1"/>
                  </a:solidFill>
                  <a:latin typeface="Ubuntu"/>
                  <a:ea typeface="Ubuntu"/>
                  <a:cs typeface="Ubuntu"/>
                  <a:sym typeface="Ubuntu"/>
                </a:rPr>
                <a:t> unui parteneriat de tip CSA</a:t>
              </a:r>
              <a:endParaRPr lang="cs-CZ" sz="2000" b="0" i="0" u="none" strike="noStrike" cap="none" baseline="0" dirty="0">
                <a:solidFill>
                  <a:schemeClr val="lt1"/>
                </a:solidFill>
                <a:latin typeface="Ubuntu"/>
                <a:ea typeface="Ubuntu"/>
                <a:cs typeface="Ubuntu"/>
                <a:sym typeface="Ubuntu"/>
              </a:endParaRPr>
            </a:p>
          </p:txBody>
        </p:sp>
        <p:sp>
          <p:nvSpPr>
            <p:cNvPr id="99" name="Shape 99"/>
            <p:cNvSpPr/>
            <p:nvPr/>
          </p:nvSpPr>
          <p:spPr>
            <a:xfrm>
              <a:off x="2" y="1221209"/>
              <a:ext cx="961715" cy="961715"/>
            </a:xfrm>
            <a:prstGeom prst="ellipse">
              <a:avLst/>
            </a:prstGeom>
            <a:blipFill rotWithShape="1">
              <a:blip r:embed="rId4">
                <a:alphaModFix/>
              </a:blip>
              <a:stretch>
                <a:fillRect/>
              </a:stretch>
            </a:blip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00" name="Shape 100"/>
            <p:cNvSpPr/>
            <p:nvPr/>
          </p:nvSpPr>
          <p:spPr>
            <a:xfrm rot="10800000">
              <a:off x="466788" y="2500232"/>
              <a:ext cx="7501700" cy="961715"/>
            </a:xfrm>
            <a:prstGeom prst="homePlate">
              <a:avLst>
                <a:gd name="adj" fmla="val 50000"/>
              </a:avLst>
            </a:prstGeom>
            <a:solidFill>
              <a:schemeClr val="accent4"/>
            </a:solid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01" name="Shape 101"/>
            <p:cNvSpPr txBox="1"/>
            <p:nvPr/>
          </p:nvSpPr>
          <p:spPr>
            <a:xfrm>
              <a:off x="466789" y="2500233"/>
              <a:ext cx="7501700" cy="961715"/>
            </a:xfrm>
            <a:prstGeom prst="rect">
              <a:avLst/>
            </a:prstGeom>
            <a:noFill/>
            <a:ln>
              <a:noFill/>
            </a:ln>
          </p:spPr>
          <p:txBody>
            <a:bodyPr lIns="424075" tIns="99050" rIns="184900" bIns="99050" anchor="t" anchorCtr="0">
              <a:noAutofit/>
            </a:bodyPr>
            <a:lstStyle/>
            <a:p>
              <a:pPr marL="0" marR="0" lvl="0" indent="0" algn="l" rtl="0">
                <a:lnSpc>
                  <a:spcPct val="90000"/>
                </a:lnSpc>
                <a:spcBef>
                  <a:spcPts val="0"/>
                </a:spcBef>
                <a:spcAft>
                  <a:spcPts val="0"/>
                </a:spcAft>
                <a:buSzPct val="25000"/>
                <a:buNone/>
              </a:pPr>
              <a:r>
                <a:rPr lang="cs-CZ" sz="2600" b="0" i="0" u="none" strike="noStrike" cap="none" baseline="0" dirty="0" smtClean="0">
                  <a:solidFill>
                    <a:schemeClr val="lt1"/>
                  </a:solidFill>
                  <a:latin typeface="Ubuntu"/>
                  <a:ea typeface="Ubuntu"/>
                  <a:cs typeface="Ubuntu"/>
                  <a:sym typeface="Ubuntu"/>
                </a:rPr>
                <a:t>Modul </a:t>
              </a:r>
              <a:r>
                <a:rPr lang="cs-CZ" sz="2600" b="0" i="0" u="none" strike="noStrike" cap="none" baseline="0" dirty="0">
                  <a:solidFill>
                    <a:schemeClr val="lt1"/>
                  </a:solidFill>
                  <a:latin typeface="Ubuntu"/>
                  <a:ea typeface="Ubuntu"/>
                  <a:cs typeface="Ubuntu"/>
                  <a:sym typeface="Ubuntu"/>
                </a:rPr>
                <a:t>3</a:t>
              </a:r>
            </a:p>
            <a:p>
              <a:pPr marL="228600" lvl="1" indent="-228600">
                <a:lnSpc>
                  <a:spcPct val="90000"/>
                </a:lnSpc>
                <a:spcBef>
                  <a:spcPts val="910"/>
                </a:spcBef>
                <a:spcAft>
                  <a:spcPts val="300"/>
                </a:spcAft>
                <a:buClr>
                  <a:schemeClr val="lt1"/>
                </a:buClr>
                <a:buSzPct val="100000"/>
                <a:buFont typeface="Ubuntu"/>
                <a:buChar char="•"/>
              </a:pPr>
              <a:r>
                <a:rPr lang="it-IT" sz="2000" dirty="0" smtClean="0">
                  <a:solidFill>
                    <a:schemeClr val="lt1"/>
                  </a:solidFill>
                  <a:latin typeface="Ubuntu"/>
                  <a:ea typeface="Ubuntu"/>
                  <a:cs typeface="Ubuntu"/>
                  <a:sym typeface="Ubuntu"/>
                </a:rPr>
                <a:t>Crearea </a:t>
              </a:r>
              <a:r>
                <a:rPr lang="it-IT" sz="2000" dirty="0">
                  <a:solidFill>
                    <a:schemeClr val="lt1"/>
                  </a:solidFill>
                  <a:latin typeface="Ubuntu"/>
                  <a:ea typeface="Ubuntu"/>
                  <a:cs typeface="Ubuntu"/>
                  <a:sym typeface="Ubuntu"/>
                </a:rPr>
                <a:t>unei comunități în jurul parteneriatului de tip CSA</a:t>
              </a:r>
              <a:endParaRPr lang="cs-CZ" sz="2000" b="0" i="0" u="none" strike="noStrike" cap="none" baseline="0" dirty="0">
                <a:solidFill>
                  <a:schemeClr val="lt1"/>
                </a:solidFill>
                <a:latin typeface="Ubuntu"/>
                <a:ea typeface="Ubuntu"/>
                <a:cs typeface="Ubuntu"/>
                <a:sym typeface="Ubuntu"/>
              </a:endParaRPr>
            </a:p>
          </p:txBody>
        </p:sp>
        <p:sp>
          <p:nvSpPr>
            <p:cNvPr id="102" name="Shape 102"/>
            <p:cNvSpPr/>
            <p:nvPr/>
          </p:nvSpPr>
          <p:spPr>
            <a:xfrm>
              <a:off x="2" y="2470006"/>
              <a:ext cx="961715" cy="961715"/>
            </a:xfrm>
            <a:prstGeom prst="ellipse">
              <a:avLst/>
            </a:prstGeom>
            <a:blipFill rotWithShape="1">
              <a:blip r:embed="rId5">
                <a:alphaModFix/>
              </a:blip>
              <a:stretch>
                <a:fillRect/>
              </a:stretch>
            </a:blip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03" name="Shape 103"/>
            <p:cNvSpPr/>
            <p:nvPr/>
          </p:nvSpPr>
          <p:spPr>
            <a:xfrm rot="10800000">
              <a:off x="466788" y="3749028"/>
              <a:ext cx="7501700" cy="961715"/>
            </a:xfrm>
            <a:prstGeom prst="homePlate">
              <a:avLst>
                <a:gd name="adj" fmla="val 50000"/>
              </a:avLst>
            </a:prstGeom>
            <a:solidFill>
              <a:srgbClr val="49ACC5"/>
            </a:solid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04" name="Shape 104"/>
            <p:cNvSpPr txBox="1"/>
            <p:nvPr/>
          </p:nvSpPr>
          <p:spPr>
            <a:xfrm>
              <a:off x="466789" y="3749028"/>
              <a:ext cx="7501700" cy="961715"/>
            </a:xfrm>
            <a:prstGeom prst="rect">
              <a:avLst/>
            </a:prstGeom>
            <a:noFill/>
            <a:ln>
              <a:noFill/>
            </a:ln>
          </p:spPr>
          <p:txBody>
            <a:bodyPr lIns="424075" tIns="99050" rIns="184900" bIns="99050" anchor="t" anchorCtr="0">
              <a:noAutofit/>
            </a:bodyPr>
            <a:lstStyle/>
            <a:p>
              <a:pPr marL="0" marR="0" lvl="0" indent="0" algn="l" rtl="0">
                <a:lnSpc>
                  <a:spcPct val="90000"/>
                </a:lnSpc>
                <a:spcBef>
                  <a:spcPts val="0"/>
                </a:spcBef>
                <a:spcAft>
                  <a:spcPts val="0"/>
                </a:spcAft>
                <a:buSzPct val="25000"/>
                <a:buNone/>
              </a:pPr>
              <a:r>
                <a:rPr lang="cs-CZ" sz="2600" b="0" i="0" u="none" strike="noStrike" cap="none" baseline="0" dirty="0" smtClean="0">
                  <a:solidFill>
                    <a:schemeClr val="lt1"/>
                  </a:solidFill>
                  <a:latin typeface="Ubuntu"/>
                  <a:ea typeface="Ubuntu"/>
                  <a:cs typeface="Ubuntu"/>
                  <a:sym typeface="Ubuntu"/>
                </a:rPr>
                <a:t>Modul </a:t>
              </a:r>
              <a:r>
                <a:rPr lang="cs-CZ" sz="2600" b="0" i="0" u="none" strike="noStrike" cap="none" baseline="0" dirty="0">
                  <a:solidFill>
                    <a:schemeClr val="lt1"/>
                  </a:solidFill>
                  <a:latin typeface="Ubuntu"/>
                  <a:ea typeface="Ubuntu"/>
                  <a:cs typeface="Ubuntu"/>
                  <a:sym typeface="Ubuntu"/>
                </a:rPr>
                <a:t>4</a:t>
              </a:r>
            </a:p>
            <a:p>
              <a:pPr marL="228600" marR="0" lvl="1" indent="-228600" algn="l" rtl="0">
                <a:lnSpc>
                  <a:spcPct val="90000"/>
                </a:lnSpc>
                <a:spcBef>
                  <a:spcPts val="910"/>
                </a:spcBef>
                <a:spcAft>
                  <a:spcPts val="300"/>
                </a:spcAft>
                <a:buClr>
                  <a:schemeClr val="lt1"/>
                </a:buClr>
                <a:buSzPct val="100000"/>
                <a:buFont typeface="Ubuntu"/>
                <a:buChar char="•"/>
              </a:pPr>
              <a:r>
                <a:rPr lang="en-US" sz="2000" b="0" i="0" u="none" strike="noStrike" cap="none" baseline="0" dirty="0" err="1" smtClean="0">
                  <a:solidFill>
                    <a:schemeClr val="lt1"/>
                  </a:solidFill>
                  <a:latin typeface="Ubuntu"/>
                  <a:ea typeface="Ubuntu"/>
                  <a:cs typeface="Ubuntu"/>
                  <a:sym typeface="Ubuntu"/>
                </a:rPr>
                <a:t>Munca</a:t>
              </a:r>
              <a:r>
                <a:rPr lang="en-US" sz="2000" b="0" i="0" u="none" strike="noStrike" cap="none" baseline="0" dirty="0" smtClean="0">
                  <a:solidFill>
                    <a:schemeClr val="lt1"/>
                  </a:solidFill>
                  <a:latin typeface="Ubuntu"/>
                  <a:ea typeface="Ubuntu"/>
                  <a:cs typeface="Ubuntu"/>
                  <a:sym typeface="Ubuntu"/>
                </a:rPr>
                <a:t> </a:t>
              </a:r>
              <a:r>
                <a:rPr lang="en-US" sz="2000" b="0" i="0" u="none" strike="noStrike" cap="none" baseline="0" dirty="0" err="1" smtClean="0">
                  <a:solidFill>
                    <a:schemeClr val="lt1"/>
                  </a:solidFill>
                  <a:latin typeface="Ubuntu"/>
                  <a:ea typeface="Ubuntu"/>
                  <a:cs typeface="Ubuntu"/>
                  <a:sym typeface="Ubuntu"/>
                </a:rPr>
                <a:t>pe</a:t>
              </a:r>
              <a:r>
                <a:rPr lang="en-US" sz="2000" b="0" i="0" u="none" strike="noStrike" cap="none" baseline="0" dirty="0" smtClean="0">
                  <a:solidFill>
                    <a:schemeClr val="lt1"/>
                  </a:solidFill>
                  <a:latin typeface="Ubuntu"/>
                  <a:ea typeface="Ubuntu"/>
                  <a:cs typeface="Ubuntu"/>
                  <a:sym typeface="Ubuntu"/>
                </a:rPr>
                <a:t> </a:t>
              </a:r>
              <a:r>
                <a:rPr lang="en-US" sz="2000" b="0" i="0" u="none" strike="noStrike" cap="none" baseline="0" dirty="0" err="1" smtClean="0">
                  <a:solidFill>
                    <a:schemeClr val="lt1"/>
                  </a:solidFill>
                  <a:latin typeface="Ubuntu"/>
                  <a:ea typeface="Ubuntu"/>
                  <a:cs typeface="Ubuntu"/>
                  <a:sym typeface="Ubuntu"/>
                </a:rPr>
                <a:t>teren</a:t>
              </a:r>
              <a:r>
                <a:rPr lang="en-US" sz="2000" b="0" i="0" u="none" strike="noStrike" cap="none" baseline="0" dirty="0" smtClean="0">
                  <a:solidFill>
                    <a:schemeClr val="lt1"/>
                  </a:solidFill>
                  <a:latin typeface="Ubuntu"/>
                  <a:ea typeface="Ubuntu"/>
                  <a:cs typeface="Ubuntu"/>
                  <a:sym typeface="Ubuntu"/>
                </a:rPr>
                <a:t> </a:t>
              </a:r>
              <a:r>
                <a:rPr lang="ro-RO" sz="2000" b="0" i="0" u="none" strike="noStrike" cap="none" baseline="0" dirty="0" smtClean="0">
                  <a:solidFill>
                    <a:schemeClr val="lt1"/>
                  </a:solidFill>
                  <a:latin typeface="Ubuntu"/>
                  <a:ea typeface="Ubuntu"/>
                  <a:cs typeface="Ubuntu"/>
                  <a:sym typeface="Ubuntu"/>
                </a:rPr>
                <a:t>î</a:t>
              </a:r>
              <a:r>
                <a:rPr lang="en-US" sz="2000" b="0" i="0" u="none" strike="noStrike" cap="none" baseline="0" dirty="0" err="1" smtClean="0">
                  <a:solidFill>
                    <a:schemeClr val="lt1"/>
                  </a:solidFill>
                  <a:latin typeface="Ubuntu"/>
                  <a:ea typeface="Ubuntu"/>
                  <a:cs typeface="Ubuntu"/>
                  <a:sym typeface="Ubuntu"/>
                </a:rPr>
                <a:t>ntr</a:t>
              </a:r>
              <a:r>
                <a:rPr lang="en-US" sz="2000" b="0" i="0" u="none" strike="noStrike" cap="none" baseline="0" dirty="0" smtClean="0">
                  <a:solidFill>
                    <a:schemeClr val="lt1"/>
                  </a:solidFill>
                  <a:latin typeface="Ubuntu"/>
                  <a:ea typeface="Ubuntu"/>
                  <a:cs typeface="Ubuntu"/>
                  <a:sym typeface="Ubuntu"/>
                </a:rPr>
                <a:t>-o</a:t>
              </a:r>
              <a:r>
                <a:rPr lang="en-US" sz="2000" b="0" i="0" u="none" strike="noStrike" cap="none" dirty="0" smtClean="0">
                  <a:solidFill>
                    <a:schemeClr val="lt1"/>
                  </a:solidFill>
                  <a:latin typeface="Ubuntu"/>
                  <a:ea typeface="Ubuntu"/>
                  <a:cs typeface="Ubuntu"/>
                  <a:sym typeface="Ubuntu"/>
                </a:rPr>
                <a:t> </a:t>
              </a:r>
              <a:r>
                <a:rPr lang="en-US" sz="2000" b="0" i="0" u="none" strike="noStrike" cap="none" dirty="0" err="1" smtClean="0">
                  <a:solidFill>
                    <a:schemeClr val="lt1"/>
                  </a:solidFill>
                  <a:latin typeface="Ubuntu"/>
                  <a:ea typeface="Ubuntu"/>
                  <a:cs typeface="Ubuntu"/>
                  <a:sym typeface="Ubuntu"/>
                </a:rPr>
                <a:t>ferm</a:t>
              </a:r>
              <a:r>
                <a:rPr lang="ro-RO" sz="2000" b="0" i="0" u="none" strike="noStrike" cap="none" dirty="0" smtClean="0">
                  <a:solidFill>
                    <a:schemeClr val="lt1"/>
                  </a:solidFill>
                  <a:latin typeface="Ubuntu"/>
                  <a:ea typeface="Ubuntu"/>
                  <a:cs typeface="Ubuntu"/>
                  <a:sym typeface="Ubuntu"/>
                </a:rPr>
                <a:t>ă</a:t>
              </a:r>
              <a:r>
                <a:rPr lang="en-US" sz="2000" b="0" i="0" u="none" strike="noStrike" cap="none" dirty="0" smtClean="0">
                  <a:solidFill>
                    <a:schemeClr val="lt1"/>
                  </a:solidFill>
                  <a:latin typeface="Ubuntu"/>
                  <a:ea typeface="Ubuntu"/>
                  <a:cs typeface="Ubuntu"/>
                  <a:sym typeface="Ubuntu"/>
                </a:rPr>
                <a:t> CSA</a:t>
              </a:r>
              <a:endParaRPr lang="cs-CZ" sz="2000" b="0" i="0" u="none" strike="noStrike" cap="none" baseline="0" dirty="0">
                <a:solidFill>
                  <a:schemeClr val="lt1"/>
                </a:solidFill>
                <a:latin typeface="Ubuntu"/>
                <a:ea typeface="Ubuntu"/>
                <a:cs typeface="Ubuntu"/>
                <a:sym typeface="Ubuntu"/>
              </a:endParaRPr>
            </a:p>
          </p:txBody>
        </p:sp>
        <p:sp>
          <p:nvSpPr>
            <p:cNvPr id="105" name="Shape 105"/>
            <p:cNvSpPr/>
            <p:nvPr/>
          </p:nvSpPr>
          <p:spPr>
            <a:xfrm>
              <a:off x="2" y="3718801"/>
              <a:ext cx="961715" cy="961715"/>
            </a:xfrm>
            <a:prstGeom prst="ellipse">
              <a:avLst/>
            </a:prstGeom>
            <a:blipFill rotWithShape="1">
              <a:blip r:embed="rId6">
                <a:alphaModFix/>
              </a:blip>
              <a:stretch>
                <a:fillRect/>
              </a:stretch>
            </a:blipFill>
            <a:ln w="38100" cap="flat" cmpd="sng">
              <a:solidFill>
                <a:schemeClr val="lt1"/>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grpSp>
      <p:sp>
        <p:nvSpPr>
          <p:cNvPr id="2" name="Rectangle 1"/>
          <p:cNvSpPr/>
          <p:nvPr/>
        </p:nvSpPr>
        <p:spPr>
          <a:xfrm>
            <a:off x="3858503" y="3275112"/>
            <a:ext cx="1426994" cy="307777"/>
          </a:xfrm>
          <a:prstGeom prst="rect">
            <a:avLst/>
          </a:prstGeom>
        </p:spPr>
        <p:txBody>
          <a:bodyPr wrap="none">
            <a:spAutoFit/>
          </a:bodyPr>
          <a:lstStyle/>
          <a:p>
            <a:r>
              <a:rPr lang="fr-FR" dirty="0" err="1"/>
              <a:t>Munca</a:t>
            </a:r>
            <a:r>
              <a:rPr lang="fr-FR" dirty="0"/>
              <a:t> </a:t>
            </a:r>
            <a:r>
              <a:rPr lang="fr-FR" dirty="0" err="1"/>
              <a:t>pe</a:t>
            </a:r>
            <a:r>
              <a:rPr lang="fr-FR" dirty="0"/>
              <a:t> </a:t>
            </a:r>
            <a:r>
              <a:rPr lang="fr-FR" dirty="0" err="1"/>
              <a:t>teren</a:t>
            </a:r>
            <a:endParaRPr lang="en-US" dirty="0"/>
          </a:p>
        </p:txBody>
      </p:sp>
    </p:spTree>
  </p:cSld>
  <p:clrMapOvr>
    <a:masterClrMapping/>
  </p:clrMapOvr>
  <p:transition spd="slow">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Shape 110"/>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lvl="0">
              <a:buSzPct val="25000"/>
            </a:pPr>
            <a:r>
              <a:rPr lang="cs-CZ" b="1" dirty="0"/>
              <a:t>Materiale de instruire și instrumente</a:t>
            </a:r>
            <a:endParaRPr lang="cs-CZ" sz="4400" b="1" i="0" u="none" strike="noStrike" cap="none" baseline="0" dirty="0">
              <a:solidFill>
                <a:schemeClr val="dk1"/>
              </a:solidFill>
              <a:latin typeface="Ubuntu"/>
              <a:ea typeface="Ubuntu"/>
              <a:cs typeface="Ubuntu"/>
              <a:sym typeface="Ubuntu"/>
            </a:endParaRPr>
          </a:p>
        </p:txBody>
      </p:sp>
      <p:sp>
        <p:nvSpPr>
          <p:cNvPr id="111" name="Shape 111"/>
          <p:cNvSpPr txBox="1">
            <a:spLocks noGrp="1"/>
          </p:cNvSpPr>
          <p:nvPr>
            <p:ph type="body" idx="1"/>
          </p:nvPr>
        </p:nvSpPr>
        <p:spPr>
          <a:xfrm>
            <a:off x="457200" y="1484784"/>
            <a:ext cx="8229600" cy="4525963"/>
          </a:xfrm>
          <a:prstGeom prst="rect">
            <a:avLst/>
          </a:prstGeom>
          <a:noFill/>
          <a:ln>
            <a:noFill/>
          </a:ln>
        </p:spPr>
        <p:txBody>
          <a:bodyPr lIns="91425" tIns="45700" rIns="91425" bIns="45700" anchor="t" anchorCtr="0">
            <a:noAutofit/>
          </a:bodyPr>
          <a:lstStyle/>
          <a:p>
            <a:pPr marL="342900" marR="0" lvl="0" indent="-342900" algn="l" rtl="0">
              <a:lnSpc>
                <a:spcPct val="80000"/>
              </a:lnSpc>
              <a:spcBef>
                <a:spcPts val="0"/>
              </a:spcBef>
              <a:buClr>
                <a:schemeClr val="dk1"/>
              </a:buClr>
              <a:buSzPct val="99200"/>
              <a:buFont typeface="Arial"/>
              <a:buChar char="•"/>
            </a:pPr>
            <a:r>
              <a:rPr lang="en-US" sz="2480" b="1" i="0" u="none" strike="noStrike" cap="none" baseline="0" dirty="0" smtClean="0">
                <a:solidFill>
                  <a:schemeClr val="dk1"/>
                </a:solidFill>
                <a:latin typeface="Ubuntu"/>
                <a:ea typeface="Ubuntu"/>
                <a:cs typeface="Ubuntu"/>
                <a:sym typeface="Ubuntu"/>
              </a:rPr>
              <a:t>Bro</a:t>
            </a:r>
            <a:r>
              <a:rPr lang="ro-RO" sz="2480" b="1" i="0" u="none" strike="noStrike" cap="none" baseline="0" dirty="0" smtClean="0">
                <a:solidFill>
                  <a:schemeClr val="dk1"/>
                </a:solidFill>
                <a:latin typeface="Ubuntu"/>
                <a:ea typeface="Ubuntu"/>
                <a:cs typeface="Ubuntu"/>
                <a:sym typeface="Ubuntu"/>
              </a:rPr>
              <a:t>șură</a:t>
            </a:r>
            <a:endParaRPr lang="cs-CZ" sz="2480" b="1" i="0" u="none" strike="noStrike" cap="none" baseline="0" dirty="0">
              <a:solidFill>
                <a:schemeClr val="dk1"/>
              </a:solidFill>
              <a:latin typeface="Ubuntu"/>
              <a:ea typeface="Ubuntu"/>
              <a:cs typeface="Ubuntu"/>
              <a:sym typeface="Ubuntu"/>
            </a:endParaRPr>
          </a:p>
          <a:p>
            <a:pPr lvl="1" indent="-285750">
              <a:lnSpc>
                <a:spcPct val="80000"/>
              </a:lnSpc>
              <a:spcBef>
                <a:spcPts val="434"/>
              </a:spcBef>
              <a:buSzPct val="98636"/>
            </a:pPr>
            <a:r>
              <a:rPr lang="vi-VN" sz="2170" dirty="0" smtClean="0"/>
              <a:t>Aduce </a:t>
            </a:r>
            <a:r>
              <a:rPr lang="vi-VN" sz="2170" dirty="0"/>
              <a:t>informații detaliate cu privire la CSA pentru toată lumea</a:t>
            </a:r>
            <a:endParaRPr lang="cs-CZ" sz="2170" b="0" i="0" u="none" strike="noStrike" cap="none" baseline="0" dirty="0" smtClean="0">
              <a:solidFill>
                <a:schemeClr val="dk1"/>
              </a:solidFill>
              <a:latin typeface="Ubuntu"/>
              <a:ea typeface="Ubuntu"/>
              <a:cs typeface="Ubuntu"/>
              <a:sym typeface="Ubuntu"/>
            </a:endParaRPr>
          </a:p>
          <a:p>
            <a:pPr marL="342900" marR="0" lvl="0" indent="-342900" algn="l" rtl="0">
              <a:lnSpc>
                <a:spcPct val="80000"/>
              </a:lnSpc>
              <a:spcBef>
                <a:spcPts val="496"/>
              </a:spcBef>
              <a:buClr>
                <a:schemeClr val="dk1"/>
              </a:buClr>
              <a:buSzPct val="99200"/>
              <a:buFont typeface="Arial"/>
              <a:buChar char="•"/>
            </a:pPr>
            <a:r>
              <a:rPr lang="cs-CZ" sz="2480" b="1" i="0" u="none" strike="noStrike" cap="none" baseline="0" dirty="0" smtClean="0">
                <a:solidFill>
                  <a:schemeClr val="dk1"/>
                </a:solidFill>
                <a:latin typeface="Ubuntu"/>
                <a:ea typeface="Ubuntu"/>
                <a:cs typeface="Ubuntu"/>
                <a:sym typeface="Ubuntu"/>
              </a:rPr>
              <a:t>Ghidul Trainerilor</a:t>
            </a:r>
          </a:p>
          <a:p>
            <a:pPr lvl="1" indent="-285750">
              <a:lnSpc>
                <a:spcPct val="80000"/>
              </a:lnSpc>
              <a:spcBef>
                <a:spcPts val="434"/>
              </a:spcBef>
              <a:buSzPct val="98636"/>
            </a:pPr>
            <a:r>
              <a:rPr lang="vi-VN" sz="2170" dirty="0"/>
              <a:t>Permite </a:t>
            </a:r>
            <a:r>
              <a:rPr lang="vi-VN" sz="2170" dirty="0" smtClean="0"/>
              <a:t>traner</a:t>
            </a:r>
            <a:r>
              <a:rPr lang="ro-RO" sz="2170" dirty="0" smtClean="0"/>
              <a:t>ilor</a:t>
            </a:r>
            <a:r>
              <a:rPr lang="vi-VN" sz="2170" dirty="0" smtClean="0"/>
              <a:t> </a:t>
            </a:r>
            <a:r>
              <a:rPr lang="vi-VN" sz="2170" dirty="0"/>
              <a:t>să repete programul </a:t>
            </a:r>
            <a:r>
              <a:rPr lang="ro-RO" sz="2170" dirty="0" smtClean="0"/>
              <a:t>de p</a:t>
            </a:r>
            <a:r>
              <a:rPr lang="vi-VN" sz="2170" dirty="0" smtClean="0"/>
              <a:t>regătire </a:t>
            </a:r>
            <a:r>
              <a:rPr lang="vi-VN" sz="2170" dirty="0"/>
              <a:t>pe ei </a:t>
            </a:r>
            <a:r>
              <a:rPr lang="vi-VN" sz="2170" dirty="0" smtClean="0"/>
              <a:t>înșiși</a:t>
            </a:r>
            <a:endParaRPr lang="cs-CZ" sz="2170" b="0" i="0" u="none" strike="noStrike" cap="none" baseline="0" dirty="0">
              <a:solidFill>
                <a:schemeClr val="dk1"/>
              </a:solidFill>
              <a:latin typeface="Ubuntu"/>
              <a:ea typeface="Ubuntu"/>
              <a:cs typeface="Ubuntu"/>
              <a:sym typeface="Ubuntu"/>
            </a:endParaRPr>
          </a:p>
          <a:p>
            <a:pPr marL="342900" marR="0" lvl="0" indent="-342900" algn="l" rtl="0">
              <a:lnSpc>
                <a:spcPct val="80000"/>
              </a:lnSpc>
              <a:spcBef>
                <a:spcPts val="496"/>
              </a:spcBef>
              <a:buClr>
                <a:schemeClr val="dk1"/>
              </a:buClr>
              <a:buSzPct val="99200"/>
              <a:buFont typeface="Arial"/>
              <a:buChar char="•"/>
            </a:pPr>
            <a:r>
              <a:rPr lang="en-US" sz="2480" b="1" i="0" u="none" strike="noStrike" cap="none" baseline="0" dirty="0" err="1" smtClean="0">
                <a:solidFill>
                  <a:schemeClr val="dk1"/>
                </a:solidFill>
                <a:latin typeface="Ubuntu"/>
                <a:ea typeface="Ubuntu"/>
                <a:cs typeface="Ubuntu"/>
                <a:sym typeface="Ubuntu"/>
              </a:rPr>
              <a:t>Planificator</a:t>
            </a:r>
            <a:r>
              <a:rPr lang="en-US" sz="2480" b="1" i="0" u="none" strike="noStrike" cap="none" baseline="0" dirty="0" smtClean="0">
                <a:solidFill>
                  <a:schemeClr val="dk1"/>
                </a:solidFill>
                <a:latin typeface="Ubuntu"/>
                <a:ea typeface="Ubuntu"/>
                <a:cs typeface="Ubuntu"/>
                <a:sym typeface="Ubuntu"/>
              </a:rPr>
              <a:t> de </a:t>
            </a:r>
            <a:r>
              <a:rPr lang="en-US" sz="2480" b="1" i="0" u="none" strike="noStrike" cap="none" baseline="0" dirty="0" err="1" smtClean="0">
                <a:solidFill>
                  <a:schemeClr val="dk1"/>
                </a:solidFill>
                <a:latin typeface="Ubuntu"/>
                <a:ea typeface="Ubuntu"/>
                <a:cs typeface="Ubuntu"/>
                <a:sym typeface="Ubuntu"/>
              </a:rPr>
              <a:t>culturi</a:t>
            </a:r>
            <a:endParaRPr lang="cs-CZ" sz="2480" b="1" i="0" u="none" strike="noStrike" cap="none" baseline="0" dirty="0">
              <a:solidFill>
                <a:schemeClr val="dk1"/>
              </a:solidFill>
              <a:latin typeface="Ubuntu"/>
              <a:ea typeface="Ubuntu"/>
              <a:cs typeface="Ubuntu"/>
              <a:sym typeface="Ubuntu"/>
            </a:endParaRPr>
          </a:p>
          <a:p>
            <a:pPr lvl="1" indent="-285750">
              <a:lnSpc>
                <a:spcPct val="80000"/>
              </a:lnSpc>
              <a:spcBef>
                <a:spcPts val="434"/>
              </a:spcBef>
              <a:buSzPct val="98636"/>
            </a:pPr>
            <a:r>
              <a:rPr lang="vi-VN" sz="2170" dirty="0" smtClean="0"/>
              <a:t>Facilit</a:t>
            </a:r>
            <a:r>
              <a:rPr lang="ro-RO" sz="2170" dirty="0" smtClean="0"/>
              <a:t>ăți pentru </a:t>
            </a:r>
            <a:r>
              <a:rPr lang="vi-VN" sz="2170" dirty="0" smtClean="0"/>
              <a:t>fermieri</a:t>
            </a:r>
            <a:r>
              <a:rPr lang="ro-RO" sz="2170" dirty="0" smtClean="0"/>
              <a:t> </a:t>
            </a:r>
            <a:r>
              <a:rPr lang="ro-RO" sz="2170" dirty="0"/>
              <a:t>î</a:t>
            </a:r>
            <a:r>
              <a:rPr lang="en-US" sz="2170" dirty="0" err="1" smtClean="0"/>
              <a:t>ncep</a:t>
            </a:r>
            <a:r>
              <a:rPr lang="ro-RO" sz="2170" dirty="0" smtClean="0"/>
              <a:t>ă</a:t>
            </a:r>
            <a:r>
              <a:rPr lang="en-US" sz="2170" dirty="0" smtClean="0"/>
              <a:t>tori </a:t>
            </a:r>
            <a:r>
              <a:rPr lang="ro-RO" sz="2170" dirty="0" smtClean="0"/>
              <a:t>în </a:t>
            </a:r>
            <a:r>
              <a:rPr lang="ro-RO" sz="2170" dirty="0" smtClean="0"/>
              <a:t>ceea ce privește</a:t>
            </a:r>
            <a:r>
              <a:rPr lang="vi-VN" sz="2170" dirty="0" smtClean="0"/>
              <a:t> </a:t>
            </a:r>
            <a:r>
              <a:rPr lang="vi-VN" sz="2170" dirty="0"/>
              <a:t>estimarea lor de producție și suprafața </a:t>
            </a:r>
            <a:r>
              <a:rPr lang="vi-VN" sz="2170" dirty="0" smtClean="0"/>
              <a:t>necesară</a:t>
            </a:r>
            <a:endParaRPr lang="ro-RO" sz="2170" dirty="0" smtClean="0"/>
          </a:p>
          <a:p>
            <a:pPr marL="342900" marR="0" lvl="0" indent="-342900" algn="l" rtl="0">
              <a:lnSpc>
                <a:spcPct val="80000"/>
              </a:lnSpc>
              <a:spcBef>
                <a:spcPts val="496"/>
              </a:spcBef>
              <a:buClr>
                <a:schemeClr val="dk1"/>
              </a:buClr>
              <a:buSzPct val="99200"/>
              <a:buFont typeface="Arial"/>
              <a:buChar char="•"/>
            </a:pPr>
            <a:r>
              <a:rPr lang="cs-CZ" sz="2480" b="1" i="0" u="none" strike="noStrike" cap="none" baseline="0" dirty="0" smtClean="0">
                <a:solidFill>
                  <a:schemeClr val="dk1"/>
                </a:solidFill>
                <a:latin typeface="Ubuntu"/>
                <a:ea typeface="Ubuntu"/>
                <a:cs typeface="Ubuntu"/>
                <a:sym typeface="Ubuntu"/>
              </a:rPr>
              <a:t>Postere</a:t>
            </a:r>
            <a:endParaRPr lang="cs-CZ" sz="2480" b="1" i="0" u="none" strike="noStrike" cap="none" baseline="0" dirty="0">
              <a:solidFill>
                <a:schemeClr val="dk1"/>
              </a:solidFill>
              <a:latin typeface="Ubuntu"/>
              <a:ea typeface="Ubuntu"/>
              <a:cs typeface="Ubuntu"/>
              <a:sym typeface="Ubuntu"/>
            </a:endParaRPr>
          </a:p>
          <a:p>
            <a:pPr lvl="1" indent="-285750">
              <a:lnSpc>
                <a:spcPct val="80000"/>
              </a:lnSpc>
              <a:spcBef>
                <a:spcPts val="434"/>
              </a:spcBef>
              <a:buSzPct val="98636"/>
            </a:pPr>
            <a:r>
              <a:rPr lang="cs-CZ" sz="2170" dirty="0" smtClean="0"/>
              <a:t>Materiale </a:t>
            </a:r>
            <a:r>
              <a:rPr lang="cs-CZ" sz="2170" dirty="0"/>
              <a:t>promotionale </a:t>
            </a:r>
            <a:r>
              <a:rPr lang="cs-CZ" sz="2170" dirty="0" smtClean="0"/>
              <a:t>ușor </a:t>
            </a:r>
            <a:r>
              <a:rPr lang="cs-CZ" sz="2170" dirty="0"/>
              <a:t>de înțeles </a:t>
            </a:r>
            <a:r>
              <a:rPr lang="cs-CZ" sz="2170" dirty="0" smtClean="0"/>
              <a:t>pentru grupurile locale </a:t>
            </a:r>
            <a:r>
              <a:rPr lang="cs-CZ" sz="2170" dirty="0"/>
              <a:t>CSA </a:t>
            </a:r>
            <a:endParaRPr lang="cs-CZ" sz="2170" dirty="0" smtClean="0"/>
          </a:p>
          <a:p>
            <a:pPr marL="342900" marR="0" lvl="0" indent="-342900" algn="l" rtl="0">
              <a:lnSpc>
                <a:spcPct val="80000"/>
              </a:lnSpc>
              <a:spcBef>
                <a:spcPts val="496"/>
              </a:spcBef>
              <a:buClr>
                <a:schemeClr val="dk1"/>
              </a:buClr>
              <a:buSzPct val="99200"/>
              <a:buFont typeface="Arial"/>
              <a:buChar char="•"/>
            </a:pPr>
            <a:r>
              <a:rPr lang="cs-CZ" sz="2480" b="1" i="0" u="none" strike="noStrike" cap="none" baseline="0" dirty="0" smtClean="0">
                <a:solidFill>
                  <a:schemeClr val="dk1"/>
                </a:solidFill>
                <a:latin typeface="Ubuntu"/>
                <a:ea typeface="Ubuntu"/>
                <a:cs typeface="Ubuntu"/>
                <a:sym typeface="Ubuntu"/>
              </a:rPr>
              <a:t>Prezentări</a:t>
            </a:r>
            <a:endParaRPr lang="cs-CZ" sz="2480" b="1" i="0" u="none" strike="noStrike" cap="none" baseline="0" dirty="0">
              <a:solidFill>
                <a:schemeClr val="dk1"/>
              </a:solidFill>
              <a:latin typeface="Ubuntu"/>
              <a:ea typeface="Ubuntu"/>
              <a:cs typeface="Ubuntu"/>
              <a:sym typeface="Ubuntu"/>
            </a:endParaRPr>
          </a:p>
          <a:p>
            <a:pPr marL="742950" marR="0" lvl="1" indent="-285750" algn="l" rtl="0">
              <a:lnSpc>
                <a:spcPct val="80000"/>
              </a:lnSpc>
              <a:spcBef>
                <a:spcPts val="434"/>
              </a:spcBef>
              <a:buClr>
                <a:schemeClr val="dk1"/>
              </a:buClr>
              <a:buSzPct val="98636"/>
              <a:buFont typeface="Arial"/>
              <a:buChar char="–"/>
            </a:pPr>
            <a:r>
              <a:rPr lang="cs-CZ" sz="2170" b="0" i="0" u="none" strike="noStrike" cap="none" baseline="0" dirty="0" smtClean="0">
                <a:solidFill>
                  <a:schemeClr val="dk1"/>
                </a:solidFill>
                <a:latin typeface="Ubuntu"/>
                <a:ea typeface="Ubuntu"/>
                <a:cs typeface="Ubuntu"/>
                <a:sym typeface="Ubuntu"/>
              </a:rPr>
              <a:t>Șabloane</a:t>
            </a:r>
            <a:r>
              <a:rPr lang="cs-CZ" sz="2170" b="0" i="0" u="none" strike="noStrike" cap="none" dirty="0" smtClean="0">
                <a:solidFill>
                  <a:schemeClr val="dk1"/>
                </a:solidFill>
                <a:latin typeface="Ubuntu"/>
                <a:ea typeface="Ubuntu"/>
                <a:cs typeface="Ubuntu"/>
                <a:sym typeface="Ubuntu"/>
              </a:rPr>
              <a:t> pe prezentări CSA</a:t>
            </a:r>
            <a:endParaRPr lang="cs-CZ" sz="2170" b="0" i="0" u="none" strike="noStrike" cap="none" baseline="0" dirty="0">
              <a:solidFill>
                <a:schemeClr val="dk1"/>
              </a:solidFill>
              <a:latin typeface="Ubuntu"/>
              <a:ea typeface="Ubuntu"/>
              <a:cs typeface="Ubuntu"/>
              <a:sym typeface="Ubuntu"/>
            </a:endParaRPr>
          </a:p>
          <a:p>
            <a:pPr marL="342900" marR="0" lvl="0" indent="-185420" algn="l" rtl="0">
              <a:lnSpc>
                <a:spcPct val="80000"/>
              </a:lnSpc>
              <a:spcBef>
                <a:spcPts val="496"/>
              </a:spcBef>
              <a:buClr>
                <a:schemeClr val="dk1"/>
              </a:buClr>
              <a:buFont typeface="Arial"/>
              <a:buNone/>
            </a:pPr>
            <a:endParaRPr sz="2480" b="0" i="0" u="none" strike="noStrike" cap="none" baseline="0" dirty="0">
              <a:solidFill>
                <a:schemeClr val="dk1"/>
              </a:solidFill>
              <a:latin typeface="Ubuntu"/>
              <a:ea typeface="Ubuntu"/>
              <a:cs typeface="Ubuntu"/>
              <a:sym typeface="Ubuntu"/>
            </a:endParaRPr>
          </a:p>
          <a:p>
            <a:pPr marL="342900" marR="0" lvl="0" indent="-185420" algn="l" rtl="0">
              <a:lnSpc>
                <a:spcPct val="80000"/>
              </a:lnSpc>
              <a:spcBef>
                <a:spcPts val="496"/>
              </a:spcBef>
              <a:buClr>
                <a:schemeClr val="dk1"/>
              </a:buClr>
              <a:buFont typeface="Arial"/>
              <a:buNone/>
            </a:pPr>
            <a:endParaRPr sz="2480" b="0" i="0" u="none" strike="noStrike" cap="none" baseline="0" dirty="0">
              <a:solidFill>
                <a:schemeClr val="dk1"/>
              </a:solidFill>
              <a:latin typeface="Ubuntu"/>
              <a:ea typeface="Ubuntu"/>
              <a:cs typeface="Ubuntu"/>
              <a:sym typeface="Ubuntu"/>
            </a:endParaRPr>
          </a:p>
        </p:txBody>
      </p:sp>
      <p:sp>
        <p:nvSpPr>
          <p:cNvPr id="112" name="Shape 112"/>
          <p:cNvSpPr txBox="1">
            <a:spLocks noGrp="1"/>
          </p:cNvSpPr>
          <p:nvPr>
            <p:ph type="ftr" idx="11"/>
          </p:nvPr>
        </p:nvSpPr>
        <p:spPr>
          <a:xfrm>
            <a:off x="3124200" y="6356350"/>
            <a:ext cx="28956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r>
              <a:rPr lang="cs-CZ" sz="1200" b="0" i="0" u="none" strike="noStrike" cap="none" baseline="0">
                <a:solidFill>
                  <a:srgbClr val="888888"/>
                </a:solidFill>
                <a:latin typeface="Ubuntu"/>
                <a:ea typeface="Ubuntu"/>
                <a:cs typeface="Ubuntu"/>
                <a:sym typeface="Ubuntu"/>
              </a:rPr>
              <a:t>Be part of CSA!</a:t>
            </a:r>
          </a:p>
        </p:txBody>
      </p:sp>
    </p:spTree>
  </p:cSld>
  <p:clrMapOvr>
    <a:masterClrMapping/>
  </p:clrMapOvr>
  <p:transition spd="slow">
    <p:cu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Shape 117"/>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Ubuntu"/>
              <a:buNone/>
            </a:pPr>
            <a:r>
              <a:rPr lang="cs-CZ" sz="4400" b="1" i="0" u="none" strike="noStrike" cap="none" baseline="0" dirty="0" smtClean="0">
                <a:solidFill>
                  <a:schemeClr val="dk1"/>
                </a:solidFill>
                <a:latin typeface="Ubuntu"/>
                <a:ea typeface="Ubuntu"/>
                <a:cs typeface="Ubuntu"/>
                <a:sym typeface="Ubuntu"/>
              </a:rPr>
              <a:t>Definire CSA </a:t>
            </a:r>
            <a:endParaRPr lang="cs-CZ" sz="4400" b="1" i="0" u="none" strike="noStrike" cap="none" baseline="0" dirty="0">
              <a:solidFill>
                <a:schemeClr val="dk1"/>
              </a:solidFill>
              <a:latin typeface="Ubuntu"/>
              <a:ea typeface="Ubuntu"/>
              <a:cs typeface="Ubuntu"/>
              <a:sym typeface="Ubuntu"/>
            </a:endParaRPr>
          </a:p>
        </p:txBody>
      </p:sp>
      <p:sp>
        <p:nvSpPr>
          <p:cNvPr id="118" name="Shape 118"/>
          <p:cNvSpPr txBox="1">
            <a:spLocks noGrp="1"/>
          </p:cNvSpPr>
          <p:nvPr>
            <p:ph type="body" idx="1"/>
          </p:nvPr>
        </p:nvSpPr>
        <p:spPr>
          <a:xfrm>
            <a:off x="251519" y="2464296"/>
            <a:ext cx="5760640" cy="3268960"/>
          </a:xfrm>
          <a:prstGeom prst="rect">
            <a:avLst/>
          </a:prstGeom>
          <a:noFill/>
          <a:ln>
            <a:noFill/>
          </a:ln>
        </p:spPr>
        <p:txBody>
          <a:bodyPr lIns="91425" tIns="45700" rIns="91425" bIns="45700" anchor="t" anchorCtr="0">
            <a:noAutofit/>
          </a:bodyPr>
          <a:lstStyle/>
          <a:p>
            <a:pPr marL="342900" marR="0" lvl="0" indent="-342900" algn="l" rtl="0">
              <a:spcBef>
                <a:spcPts val="0"/>
              </a:spcBef>
              <a:buClr>
                <a:schemeClr val="dk1"/>
              </a:buClr>
              <a:buSzPct val="25000"/>
              <a:buFont typeface="Arial"/>
              <a:buNone/>
            </a:pPr>
            <a:r>
              <a:rPr lang="cs-CZ" sz="3200" b="0" i="0" u="none" strike="noStrike" cap="none" baseline="0" dirty="0">
                <a:solidFill>
                  <a:schemeClr val="dk1"/>
                </a:solidFill>
                <a:latin typeface="Ubuntu"/>
                <a:ea typeface="Ubuntu"/>
                <a:cs typeface="Ubuntu"/>
                <a:sym typeface="Ubuntu"/>
              </a:rPr>
              <a:t>	</a:t>
            </a:r>
            <a:r>
              <a:rPr lang="cs-CZ" dirty="0" smtClean="0"/>
              <a:t>un angajament </a:t>
            </a:r>
            <a:r>
              <a:rPr lang="cs-CZ" sz="3200" b="0" i="0" u="none" strike="noStrike" cap="none" baseline="0" dirty="0" smtClean="0">
                <a:solidFill>
                  <a:schemeClr val="dk1"/>
                </a:solidFill>
                <a:latin typeface="Ubuntu"/>
                <a:ea typeface="Ubuntu"/>
                <a:cs typeface="Ubuntu"/>
                <a:sym typeface="Ubuntu"/>
              </a:rPr>
              <a:t>pe </a:t>
            </a:r>
            <a:r>
              <a:rPr lang="cs-CZ" sz="3200" b="0" i="0" u="none" strike="noStrike" cap="none" baseline="0" dirty="0" smtClean="0">
                <a:solidFill>
                  <a:schemeClr val="dk1"/>
                </a:solidFill>
                <a:latin typeface="Ubuntu"/>
                <a:ea typeface="Ubuntu"/>
                <a:cs typeface="Ubuntu"/>
                <a:sym typeface="Ubuntu"/>
              </a:rPr>
              <a:t>termen lung </a:t>
            </a:r>
          </a:p>
          <a:p>
            <a:pPr marL="342900" marR="0" lvl="0" indent="-342900" algn="l" rtl="0">
              <a:spcBef>
                <a:spcPts val="0"/>
              </a:spcBef>
              <a:buClr>
                <a:schemeClr val="dk1"/>
              </a:buClr>
              <a:buSzPct val="25000"/>
              <a:buFont typeface="Arial"/>
              <a:buNone/>
            </a:pPr>
            <a:r>
              <a:rPr lang="cs-CZ" sz="3200" b="1" i="0" u="none" strike="noStrike" cap="none" baseline="0" dirty="0" smtClean="0">
                <a:solidFill>
                  <a:schemeClr val="dk1"/>
                </a:solidFill>
                <a:latin typeface="Ubuntu"/>
                <a:ea typeface="Ubuntu"/>
                <a:cs typeface="Ubuntu"/>
                <a:sym typeface="Ubuntu"/>
              </a:rPr>
              <a:t>	parteneriat reciproc </a:t>
            </a:r>
          </a:p>
          <a:p>
            <a:pPr marL="342900" marR="0" lvl="0" indent="-342900" algn="l" rtl="0">
              <a:spcBef>
                <a:spcPts val="0"/>
              </a:spcBef>
              <a:buClr>
                <a:schemeClr val="dk1"/>
              </a:buClr>
              <a:buSzPct val="25000"/>
              <a:buFont typeface="Arial"/>
              <a:buNone/>
            </a:pPr>
            <a:r>
              <a:rPr lang="cs-CZ" sz="3200" b="0" i="0" u="none" strike="noStrike" cap="none" baseline="0" dirty="0" smtClean="0">
                <a:solidFill>
                  <a:schemeClr val="dk1"/>
                </a:solidFill>
                <a:latin typeface="Ubuntu"/>
                <a:ea typeface="Ubuntu"/>
                <a:cs typeface="Ubuntu"/>
                <a:sym typeface="Ubuntu"/>
              </a:rPr>
              <a:t>	în care </a:t>
            </a:r>
            <a:r>
              <a:rPr lang="cs-CZ" sz="3200" b="1" i="0" u="none" strike="noStrike" cap="none" baseline="0" dirty="0" smtClean="0">
                <a:solidFill>
                  <a:schemeClr val="dk1"/>
                </a:solidFill>
                <a:latin typeface="Ubuntu"/>
                <a:ea typeface="Ubuntu"/>
                <a:cs typeface="Ubuntu"/>
                <a:sym typeface="Ubuntu"/>
              </a:rPr>
              <a:t>riscurile și beneficiile </a:t>
            </a:r>
            <a:r>
              <a:rPr lang="cs-CZ" sz="3200" b="0" i="0" u="none" strike="noStrike" cap="none" baseline="0" dirty="0" smtClean="0">
                <a:solidFill>
                  <a:schemeClr val="dk1"/>
                </a:solidFill>
                <a:latin typeface="Ubuntu"/>
                <a:ea typeface="Ubuntu"/>
                <a:cs typeface="Ubuntu"/>
                <a:sym typeface="Ubuntu"/>
              </a:rPr>
              <a:t>de agricultură sunt </a:t>
            </a:r>
            <a:r>
              <a:rPr lang="cs-CZ" sz="3200" b="1" i="0" u="none" strike="noStrike" cap="none" baseline="0" dirty="0" smtClean="0">
                <a:solidFill>
                  <a:schemeClr val="dk1"/>
                </a:solidFill>
                <a:latin typeface="Ubuntu"/>
                <a:ea typeface="Ubuntu"/>
                <a:cs typeface="Ubuntu"/>
                <a:sym typeface="Ubuntu"/>
              </a:rPr>
              <a:t>împărțite în mod egal</a:t>
            </a:r>
            <a:r>
              <a:rPr lang="cs-CZ" sz="3200" b="0" i="0" u="none" strike="noStrike" cap="none" baseline="0" dirty="0" smtClean="0">
                <a:solidFill>
                  <a:schemeClr val="dk1"/>
                </a:solidFill>
                <a:latin typeface="Ubuntu"/>
                <a:ea typeface="Ubuntu"/>
                <a:cs typeface="Ubuntu"/>
                <a:sym typeface="Ubuntu"/>
              </a:rPr>
              <a:t>.</a:t>
            </a:r>
            <a:endParaRPr lang="cs-CZ" sz="3200" b="0" i="0" u="none" strike="noStrike" cap="none" baseline="0" dirty="0">
              <a:solidFill>
                <a:schemeClr val="dk1"/>
              </a:solidFill>
              <a:latin typeface="Ubuntu"/>
              <a:ea typeface="Ubuntu"/>
              <a:cs typeface="Ubuntu"/>
              <a:sym typeface="Ubuntu"/>
            </a:endParaRPr>
          </a:p>
        </p:txBody>
      </p:sp>
      <p:sp>
        <p:nvSpPr>
          <p:cNvPr id="119" name="Shape 119"/>
          <p:cNvSpPr txBox="1">
            <a:spLocks noGrp="1"/>
          </p:cNvSpPr>
          <p:nvPr>
            <p:ph type="ftr" idx="11"/>
          </p:nvPr>
        </p:nvSpPr>
        <p:spPr>
          <a:xfrm>
            <a:off x="3124200" y="6356350"/>
            <a:ext cx="28956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r>
              <a:rPr lang="cs-CZ" sz="1200" b="0" i="0" u="none" strike="noStrike" cap="none" baseline="0">
                <a:solidFill>
                  <a:srgbClr val="888888"/>
                </a:solidFill>
                <a:latin typeface="Ubuntu"/>
                <a:ea typeface="Ubuntu"/>
                <a:cs typeface="Ubuntu"/>
                <a:sym typeface="Ubuntu"/>
              </a:rPr>
              <a:t>Be part of CSA!</a:t>
            </a:r>
          </a:p>
        </p:txBody>
      </p:sp>
      <p:pic>
        <p:nvPicPr>
          <p:cNvPr id="120" name="Shape 120"/>
          <p:cNvPicPr preferRelativeResize="0"/>
          <p:nvPr/>
        </p:nvPicPr>
        <p:blipFill rotWithShape="1">
          <a:blip r:embed="rId3">
            <a:alphaModFix/>
          </a:blip>
          <a:srcRect/>
          <a:stretch/>
        </p:blipFill>
        <p:spPr>
          <a:xfrm>
            <a:off x="5583882" y="2400632"/>
            <a:ext cx="2444500" cy="3980696"/>
          </a:xfrm>
          <a:prstGeom prst="rect">
            <a:avLst/>
          </a:prstGeom>
          <a:noFill/>
          <a:ln>
            <a:noFill/>
          </a:ln>
        </p:spPr>
      </p:pic>
      <p:pic>
        <p:nvPicPr>
          <p:cNvPr id="121" name="Shape 121"/>
          <p:cNvPicPr preferRelativeResize="0"/>
          <p:nvPr/>
        </p:nvPicPr>
        <p:blipFill rotWithShape="1">
          <a:blip r:embed="rId4">
            <a:alphaModFix/>
          </a:blip>
          <a:srcRect/>
          <a:stretch/>
        </p:blipFill>
        <p:spPr>
          <a:xfrm>
            <a:off x="6804247" y="1916832"/>
            <a:ext cx="2715773" cy="4349504"/>
          </a:xfrm>
          <a:prstGeom prst="rect">
            <a:avLst/>
          </a:prstGeom>
          <a:noFill/>
          <a:ln>
            <a:noFill/>
          </a:ln>
        </p:spPr>
      </p:pic>
      <p:sp>
        <p:nvSpPr>
          <p:cNvPr id="122" name="Shape 122"/>
          <p:cNvSpPr txBox="1"/>
          <p:nvPr/>
        </p:nvSpPr>
        <p:spPr>
          <a:xfrm>
            <a:off x="251520" y="1486525"/>
            <a:ext cx="8640960" cy="646331"/>
          </a:xfrm>
          <a:prstGeom prst="rect">
            <a:avLst/>
          </a:prstGeom>
          <a:noFill/>
          <a:ln>
            <a:noFill/>
          </a:ln>
        </p:spPr>
        <p:txBody>
          <a:bodyPr lIns="91425" tIns="45700" rIns="91425" bIns="45700" anchor="t" anchorCtr="0">
            <a:noAutofit/>
          </a:bodyPr>
          <a:lstStyle/>
          <a:p>
            <a:pPr lvl="0">
              <a:buSzPct val="25000"/>
            </a:pPr>
            <a:r>
              <a:rPr lang="ro-RO" sz="3600" dirty="0"/>
              <a:t>Agricultura susținută de comunitate </a:t>
            </a:r>
            <a:r>
              <a:rPr lang="ro-RO" sz="3600" dirty="0" smtClean="0"/>
              <a:t>este</a:t>
            </a:r>
            <a:endParaRPr lang="cs-CZ" sz="3600" b="0" i="0" u="none" strike="noStrike" cap="none" baseline="0" dirty="0">
              <a:solidFill>
                <a:schemeClr val="dk1"/>
              </a:solidFill>
              <a:latin typeface="Ubuntu"/>
              <a:ea typeface="Ubuntu"/>
              <a:cs typeface="Ubuntu"/>
              <a:sym typeface="Ubuntu"/>
            </a:endParaRPr>
          </a:p>
        </p:txBody>
      </p:sp>
    </p:spTree>
  </p:cSld>
  <p:clrMapOvr>
    <a:masterClrMapping/>
  </p:clrMapOvr>
  <p:transition spd="slow">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Shape 117"/>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Ubuntu"/>
              <a:buNone/>
            </a:pPr>
            <a:r>
              <a:rPr lang="cs-CZ" sz="4400" b="1" i="0" u="none" strike="noStrike" cap="none" baseline="0" dirty="0" smtClean="0">
                <a:solidFill>
                  <a:schemeClr val="dk1"/>
                </a:solidFill>
                <a:latin typeface="Ubuntu"/>
                <a:ea typeface="Ubuntu"/>
                <a:cs typeface="Ubuntu"/>
                <a:sym typeface="Ubuntu"/>
              </a:rPr>
              <a:t>De unde vine conceptul de CSA ?</a:t>
            </a:r>
            <a:endParaRPr lang="cs-CZ" sz="4400" b="1" i="0" u="none" strike="noStrike" cap="none" baseline="0" dirty="0">
              <a:solidFill>
                <a:schemeClr val="dk1"/>
              </a:solidFill>
              <a:latin typeface="Ubuntu"/>
              <a:ea typeface="Ubuntu"/>
              <a:cs typeface="Ubuntu"/>
              <a:sym typeface="Ubuntu"/>
            </a:endParaRPr>
          </a:p>
        </p:txBody>
      </p:sp>
      <p:sp>
        <p:nvSpPr>
          <p:cNvPr id="119" name="Shape 119"/>
          <p:cNvSpPr txBox="1">
            <a:spLocks noGrp="1"/>
          </p:cNvSpPr>
          <p:nvPr>
            <p:ph type="ftr" idx="11"/>
          </p:nvPr>
        </p:nvSpPr>
        <p:spPr>
          <a:xfrm>
            <a:off x="3124200" y="6356350"/>
            <a:ext cx="28956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r>
              <a:rPr lang="cs-CZ" sz="1200" b="0" i="0" u="none" strike="noStrike" cap="none" baseline="0">
                <a:solidFill>
                  <a:srgbClr val="888888"/>
                </a:solidFill>
                <a:latin typeface="Ubuntu"/>
                <a:ea typeface="Ubuntu"/>
                <a:cs typeface="Ubuntu"/>
                <a:sym typeface="Ubuntu"/>
              </a:rPr>
              <a:t>Be part of CSA!</a:t>
            </a:r>
          </a:p>
        </p:txBody>
      </p:sp>
      <p:pic>
        <p:nvPicPr>
          <p:cNvPr id="120" name="Shape 120"/>
          <p:cNvPicPr preferRelativeResize="0"/>
          <p:nvPr/>
        </p:nvPicPr>
        <p:blipFill rotWithShape="1">
          <a:blip r:embed="rId3">
            <a:alphaModFix/>
          </a:blip>
          <a:srcRect/>
          <a:stretch/>
        </p:blipFill>
        <p:spPr>
          <a:xfrm>
            <a:off x="5583882" y="2400632"/>
            <a:ext cx="2444500" cy="3980696"/>
          </a:xfrm>
          <a:prstGeom prst="rect">
            <a:avLst/>
          </a:prstGeom>
          <a:noFill/>
          <a:ln>
            <a:noFill/>
          </a:ln>
        </p:spPr>
      </p:pic>
      <p:pic>
        <p:nvPicPr>
          <p:cNvPr id="121" name="Shape 121"/>
          <p:cNvPicPr preferRelativeResize="0"/>
          <p:nvPr/>
        </p:nvPicPr>
        <p:blipFill rotWithShape="1">
          <a:blip r:embed="rId4">
            <a:alphaModFix/>
          </a:blip>
          <a:srcRect/>
          <a:stretch/>
        </p:blipFill>
        <p:spPr>
          <a:xfrm>
            <a:off x="6896787" y="1916832"/>
            <a:ext cx="2715773" cy="4349504"/>
          </a:xfrm>
          <a:prstGeom prst="rect">
            <a:avLst/>
          </a:prstGeom>
          <a:noFill/>
          <a:ln>
            <a:noFill/>
          </a:ln>
        </p:spPr>
      </p:pic>
      <p:sp>
        <p:nvSpPr>
          <p:cNvPr id="122" name="Shape 122"/>
          <p:cNvSpPr txBox="1"/>
          <p:nvPr/>
        </p:nvSpPr>
        <p:spPr>
          <a:xfrm>
            <a:off x="251520" y="1486525"/>
            <a:ext cx="8640960" cy="646331"/>
          </a:xfrm>
          <a:prstGeom prst="rect">
            <a:avLst/>
          </a:prstGeom>
          <a:noFill/>
          <a:ln>
            <a:noFill/>
          </a:ln>
        </p:spPr>
        <p:txBody>
          <a:bodyPr lIns="91425" tIns="45700" rIns="91425" bIns="45700" anchor="t" anchorCtr="0">
            <a:noAutofit/>
          </a:bodyPr>
          <a:lstStyle/>
          <a:p>
            <a:pPr lvl="0">
              <a:buSzPct val="25000"/>
            </a:pPr>
            <a:r>
              <a:rPr lang="ro-RO" sz="3600" dirty="0" smtClean="0"/>
              <a:t>- </a:t>
            </a:r>
            <a:r>
              <a:rPr lang="ro-RO" sz="3400" dirty="0" smtClean="0"/>
              <a:t>În 1971, Teruo </a:t>
            </a:r>
            <a:r>
              <a:rPr lang="ro-RO" sz="3400" dirty="0"/>
              <a:t>Ichiraku (1906-1994) </a:t>
            </a:r>
            <a:r>
              <a:rPr lang="vi-VN" sz="3400" dirty="0"/>
              <a:t>a iniţiat mişcarea japoneză de agricultură </a:t>
            </a:r>
            <a:r>
              <a:rPr lang="vi-VN" sz="3400" dirty="0" smtClean="0"/>
              <a:t>organică</a:t>
            </a:r>
            <a:r>
              <a:rPr lang="ro-RO" sz="3400" dirty="0" smtClean="0"/>
              <a:t>.</a:t>
            </a:r>
          </a:p>
          <a:p>
            <a:pPr lvl="0">
              <a:buSzPct val="25000"/>
            </a:pPr>
            <a:endParaRPr lang="cs-CZ" sz="3600" b="0" i="0" u="none" strike="noStrike" cap="none" baseline="0" dirty="0">
              <a:solidFill>
                <a:schemeClr val="dk1"/>
              </a:solidFill>
              <a:latin typeface="Ubuntu"/>
              <a:ea typeface="Ubuntu"/>
              <a:cs typeface="Ubuntu"/>
              <a:sym typeface="Ubuntu"/>
            </a:endParaRPr>
          </a:p>
        </p:txBody>
      </p:sp>
      <p:sp>
        <p:nvSpPr>
          <p:cNvPr id="118" name="Shape 118"/>
          <p:cNvSpPr txBox="1">
            <a:spLocks noGrp="1"/>
          </p:cNvSpPr>
          <p:nvPr>
            <p:ph type="body" idx="1"/>
          </p:nvPr>
        </p:nvSpPr>
        <p:spPr>
          <a:xfrm>
            <a:off x="251520" y="3140968"/>
            <a:ext cx="7776862" cy="3268960"/>
          </a:xfrm>
          <a:prstGeom prst="rect">
            <a:avLst/>
          </a:prstGeom>
          <a:noFill/>
          <a:ln>
            <a:noFill/>
          </a:ln>
        </p:spPr>
        <p:txBody>
          <a:bodyPr lIns="91425" tIns="45700" rIns="91425" bIns="45700" anchor="t" anchorCtr="0">
            <a:noAutofit/>
          </a:bodyPr>
          <a:lstStyle/>
          <a:p>
            <a:pPr lvl="0" indent="-342900">
              <a:spcBef>
                <a:spcPts val="0"/>
              </a:spcBef>
              <a:buSzPct val="25000"/>
              <a:buNone/>
            </a:pPr>
            <a:r>
              <a:rPr lang="ro-RO" b="1" dirty="0" smtClean="0"/>
              <a:t>-</a:t>
            </a:r>
            <a:r>
              <a:rPr lang="ro-RO" dirty="0" smtClean="0"/>
              <a:t> </a:t>
            </a:r>
            <a:r>
              <a:rPr lang="en-US" dirty="0" smtClean="0"/>
              <a:t> </a:t>
            </a:r>
            <a:r>
              <a:rPr lang="ro-RO" sz="3400" dirty="0" smtClean="0">
                <a:latin typeface="Arial" pitchFamily="34" charset="0"/>
                <a:cs typeface="Arial" pitchFamily="34" charset="0"/>
              </a:rPr>
              <a:t>Trei ani mai târziu, gospodinele </a:t>
            </a:r>
            <a:r>
              <a:rPr lang="ro-RO" sz="3400" dirty="0">
                <a:latin typeface="Arial" pitchFamily="34" charset="0"/>
                <a:cs typeface="Arial" pitchFamily="34" charset="0"/>
              </a:rPr>
              <a:t>îngrijorate de </a:t>
            </a:r>
            <a:r>
              <a:rPr lang="ro-RO" sz="3400" dirty="0" smtClean="0">
                <a:latin typeface="Arial" pitchFamily="34" charset="0"/>
                <a:cs typeface="Arial" pitchFamily="34" charset="0"/>
              </a:rPr>
              <a:t>proveniența </a:t>
            </a:r>
            <a:r>
              <a:rPr lang="ro-RO" sz="3400" dirty="0">
                <a:latin typeface="Arial" pitchFamily="34" charset="0"/>
                <a:cs typeface="Arial" pitchFamily="34" charset="0"/>
              </a:rPr>
              <a:t>alimentelor și-au dat mâna cu mici fermieri pentru a forma primul partneriat dintre consumatori și fermieri. </a:t>
            </a:r>
            <a:endParaRPr lang="cs-CZ" sz="3400" b="0" i="0" u="none" strike="noStrike" cap="none" baseline="0" dirty="0">
              <a:solidFill>
                <a:schemeClr val="dk1"/>
              </a:solidFill>
              <a:latin typeface="Arial" pitchFamily="34" charset="0"/>
              <a:cs typeface="Arial" pitchFamily="34" charset="0"/>
              <a:sym typeface="Ubuntu"/>
            </a:endParaRPr>
          </a:p>
        </p:txBody>
      </p:sp>
    </p:spTree>
    <p:extLst>
      <p:ext uri="{BB962C8B-B14F-4D97-AF65-F5344CB8AC3E}">
        <p14:creationId xmlns:p14="http://schemas.microsoft.com/office/powerpoint/2010/main" val="3796141107"/>
      </p:ext>
    </p:extLst>
  </p:cSld>
  <p:clrMapOvr>
    <a:masterClrMapping/>
  </p:clrMapOvr>
  <p:transition spd="slow">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pic>
        <p:nvPicPr>
          <p:cNvPr id="127" name="Shape 127"/>
          <p:cNvPicPr preferRelativeResize="0"/>
          <p:nvPr/>
        </p:nvPicPr>
        <p:blipFill rotWithShape="1">
          <a:blip r:embed="rId3">
            <a:alphaModFix/>
          </a:blip>
          <a:srcRect/>
          <a:stretch/>
        </p:blipFill>
        <p:spPr>
          <a:xfrm>
            <a:off x="395536" y="1412775"/>
            <a:ext cx="1638037" cy="3210122"/>
          </a:xfrm>
          <a:prstGeom prst="rect">
            <a:avLst/>
          </a:prstGeom>
          <a:noFill/>
          <a:ln>
            <a:noFill/>
          </a:ln>
        </p:spPr>
      </p:pic>
      <p:sp>
        <p:nvSpPr>
          <p:cNvPr id="128" name="Shape 128"/>
          <p:cNvSpPr txBox="1">
            <a:spLocks noGrp="1"/>
          </p:cNvSpPr>
          <p:nvPr>
            <p:ph type="title"/>
          </p:nvPr>
        </p:nvSpPr>
        <p:spPr>
          <a:xfrm>
            <a:off x="323528" y="125760"/>
            <a:ext cx="8229600" cy="11430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Ubuntu"/>
              <a:buNone/>
            </a:pPr>
            <a:r>
              <a:rPr lang="cs-CZ" sz="3600" b="1" i="0" u="none" strike="noStrike" cap="none" baseline="0" dirty="0" smtClean="0">
                <a:solidFill>
                  <a:schemeClr val="dk1"/>
                </a:solidFill>
                <a:latin typeface="Ubuntu"/>
                <a:ea typeface="Ubuntu"/>
                <a:cs typeface="Ubuntu"/>
                <a:sym typeface="Ubuntu"/>
              </a:rPr>
              <a:t>Care este valoare unui CSA</a:t>
            </a:r>
            <a:r>
              <a:rPr lang="cs-CZ" sz="3600" b="1" i="0" u="none" strike="noStrike" cap="none" baseline="0" dirty="0">
                <a:solidFill>
                  <a:schemeClr val="dk1"/>
                </a:solidFill>
                <a:latin typeface="Ubuntu"/>
                <a:ea typeface="Ubuntu"/>
                <a:cs typeface="Ubuntu"/>
                <a:sym typeface="Ubuntu"/>
              </a:rPr>
              <a:t>?</a:t>
            </a:r>
          </a:p>
        </p:txBody>
      </p:sp>
      <p:grpSp>
        <p:nvGrpSpPr>
          <p:cNvPr id="129" name="Shape 129"/>
          <p:cNvGrpSpPr/>
          <p:nvPr/>
        </p:nvGrpSpPr>
        <p:grpSpPr>
          <a:xfrm>
            <a:off x="467551" y="954943"/>
            <a:ext cx="8064889" cy="4821317"/>
            <a:chOff x="658422" y="-208940"/>
            <a:chExt cx="8064889" cy="4821317"/>
          </a:xfrm>
        </p:grpSpPr>
        <p:sp>
          <p:nvSpPr>
            <p:cNvPr id="130" name="Shape 130"/>
            <p:cNvSpPr/>
            <p:nvPr/>
          </p:nvSpPr>
          <p:spPr>
            <a:xfrm>
              <a:off x="3610748" y="2841193"/>
              <a:ext cx="1882560" cy="1771184"/>
            </a:xfrm>
            <a:prstGeom prst="ellipse">
              <a:avLst/>
            </a:prstGeom>
            <a:solidFill>
              <a:schemeClr val="accent1"/>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31" name="Shape 131"/>
            <p:cNvSpPr txBox="1"/>
            <p:nvPr/>
          </p:nvSpPr>
          <p:spPr>
            <a:xfrm>
              <a:off x="3610748" y="2841193"/>
              <a:ext cx="1882560" cy="1771184"/>
            </a:xfrm>
            <a:prstGeom prst="rect">
              <a:avLst/>
            </a:prstGeom>
            <a:noFill/>
            <a:ln>
              <a:noFill/>
            </a:ln>
          </p:spPr>
          <p:txBody>
            <a:bodyPr lIns="34275" tIns="34275" rIns="34275" bIns="34275" anchor="ctr" anchorCtr="0">
              <a:noAutofit/>
            </a:bodyPr>
            <a:lstStyle/>
            <a:p>
              <a:pPr marL="0" marR="0" lvl="0" indent="0" algn="ctr" rtl="0">
                <a:lnSpc>
                  <a:spcPct val="90000"/>
                </a:lnSpc>
                <a:spcBef>
                  <a:spcPts val="0"/>
                </a:spcBef>
                <a:spcAft>
                  <a:spcPts val="1890"/>
                </a:spcAft>
                <a:buSzPct val="25000"/>
                <a:buNone/>
              </a:pPr>
              <a:r>
                <a:rPr lang="cs-CZ" sz="5400" b="0" i="0" u="none" strike="noStrike" cap="none" baseline="0">
                  <a:solidFill>
                    <a:schemeClr val="lt1"/>
                  </a:solidFill>
                  <a:latin typeface="Ubuntu"/>
                  <a:ea typeface="Ubuntu"/>
                  <a:cs typeface="Ubuntu"/>
                  <a:sym typeface="Ubuntu"/>
                </a:rPr>
                <a:t>CSA</a:t>
              </a:r>
            </a:p>
          </p:txBody>
        </p:sp>
        <p:sp>
          <p:nvSpPr>
            <p:cNvPr id="132" name="Shape 132"/>
            <p:cNvSpPr/>
            <p:nvPr/>
          </p:nvSpPr>
          <p:spPr>
            <a:xfrm rot="-5484964">
              <a:off x="4321598" y="2620321"/>
              <a:ext cx="407029" cy="35316"/>
            </a:xfrm>
            <a:custGeom>
              <a:avLst/>
              <a:gdLst/>
              <a:ahLst/>
              <a:cxnLst/>
              <a:rect l="0" t="0" r="0" b="0"/>
              <a:pathLst>
                <a:path w="407030" h="35317" extrusionOk="0">
                  <a:moveTo>
                    <a:pt x="0" y="17658"/>
                  </a:moveTo>
                  <a:lnTo>
                    <a:pt x="407030" y="17658"/>
                  </a:lnTo>
                </a:path>
              </a:pathLst>
            </a:custGeom>
            <a:noFill/>
            <a:ln w="25400" cap="flat" cmpd="sng">
              <a:solidFill>
                <a:srgbClr val="BF504D"/>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33" name="Shape 133"/>
            <p:cNvSpPr txBox="1"/>
            <p:nvPr/>
          </p:nvSpPr>
          <p:spPr>
            <a:xfrm rot="10630072">
              <a:off x="4514937" y="2627804"/>
              <a:ext cx="20351" cy="20351"/>
            </a:xfrm>
            <a:prstGeom prst="rect">
              <a:avLst/>
            </a:prstGeom>
            <a:noFill/>
            <a:ln>
              <a:noFill/>
            </a:ln>
          </p:spPr>
          <p:txBody>
            <a:bodyPr lIns="12700" tIns="0" rIns="12700" bIns="0" anchor="ctr" anchorCtr="0">
              <a:noAutofit/>
            </a:bodyPr>
            <a:lstStyle/>
            <a:p>
              <a:pPr marL="0" marR="0" lvl="0" indent="0" algn="ctr" rtl="0">
                <a:lnSpc>
                  <a:spcPct val="90000"/>
                </a:lnSpc>
                <a:spcBef>
                  <a:spcPts val="0"/>
                </a:spcBef>
                <a:spcAft>
                  <a:spcPts val="175"/>
                </a:spcAft>
                <a:buNone/>
              </a:pPr>
              <a:endParaRPr sz="500" b="0" i="0" u="none" strike="noStrike" cap="none" baseline="0">
                <a:solidFill>
                  <a:schemeClr val="dk1"/>
                </a:solidFill>
                <a:latin typeface="Ubuntu"/>
                <a:ea typeface="Ubuntu"/>
                <a:cs typeface="Ubuntu"/>
                <a:sym typeface="Ubuntu"/>
              </a:endParaRPr>
            </a:p>
          </p:txBody>
        </p:sp>
        <p:sp>
          <p:nvSpPr>
            <p:cNvPr id="134" name="Shape 134"/>
            <p:cNvSpPr/>
            <p:nvPr/>
          </p:nvSpPr>
          <p:spPr>
            <a:xfrm>
              <a:off x="3178697" y="-183146"/>
              <a:ext cx="2618073" cy="2618073"/>
            </a:xfrm>
            <a:prstGeom prst="ellipse">
              <a:avLst/>
            </a:prstGeom>
            <a:solidFill>
              <a:srgbClr val="BF504D"/>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36" name="Shape 136"/>
            <p:cNvSpPr/>
            <p:nvPr/>
          </p:nvSpPr>
          <p:spPr>
            <a:xfrm rot="-760417">
              <a:off x="5462436" y="3457451"/>
              <a:ext cx="417539" cy="35316"/>
            </a:xfrm>
            <a:custGeom>
              <a:avLst/>
              <a:gdLst/>
              <a:ahLst/>
              <a:cxnLst/>
              <a:rect l="0" t="0" r="0" b="0"/>
              <a:pathLst>
                <a:path w="417540" h="35317" extrusionOk="0">
                  <a:moveTo>
                    <a:pt x="0" y="17658"/>
                  </a:moveTo>
                  <a:lnTo>
                    <a:pt x="417540" y="17658"/>
                  </a:lnTo>
                </a:path>
              </a:pathLst>
            </a:custGeom>
            <a:noFill/>
            <a:ln w="25400" cap="flat" cmpd="sng">
              <a:solidFill>
                <a:srgbClr val="BF504D"/>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37" name="Shape 137"/>
            <p:cNvSpPr txBox="1"/>
            <p:nvPr/>
          </p:nvSpPr>
          <p:spPr>
            <a:xfrm rot="-1520834">
              <a:off x="5660766" y="3464670"/>
              <a:ext cx="20876" cy="20876"/>
            </a:xfrm>
            <a:prstGeom prst="rect">
              <a:avLst/>
            </a:prstGeom>
            <a:noFill/>
            <a:ln>
              <a:noFill/>
            </a:ln>
          </p:spPr>
          <p:txBody>
            <a:bodyPr lIns="12700" tIns="0" rIns="12700" bIns="0" anchor="ctr" anchorCtr="0">
              <a:noAutofit/>
            </a:bodyPr>
            <a:lstStyle/>
            <a:p>
              <a:pPr marL="0" marR="0" lvl="0" indent="0" algn="ctr" rtl="0">
                <a:lnSpc>
                  <a:spcPct val="90000"/>
                </a:lnSpc>
                <a:spcBef>
                  <a:spcPts val="0"/>
                </a:spcBef>
                <a:spcAft>
                  <a:spcPts val="175"/>
                </a:spcAft>
                <a:buNone/>
              </a:pPr>
              <a:endParaRPr sz="500" b="0" i="0" u="none" strike="noStrike" cap="none" baseline="0">
                <a:solidFill>
                  <a:schemeClr val="dk1"/>
                </a:solidFill>
                <a:latin typeface="Ubuntu"/>
                <a:ea typeface="Ubuntu"/>
                <a:cs typeface="Ubuntu"/>
                <a:sym typeface="Ubuntu"/>
              </a:endParaRPr>
            </a:p>
          </p:txBody>
        </p:sp>
        <p:sp>
          <p:nvSpPr>
            <p:cNvPr id="138" name="Shape 138"/>
            <p:cNvSpPr/>
            <p:nvPr/>
          </p:nvSpPr>
          <p:spPr>
            <a:xfrm>
              <a:off x="5842996" y="1833069"/>
              <a:ext cx="2618073" cy="2618073"/>
            </a:xfrm>
            <a:prstGeom prst="ellipse">
              <a:avLst/>
            </a:prstGeom>
            <a:solidFill>
              <a:schemeClr val="accent3"/>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39" name="Shape 139"/>
            <p:cNvSpPr txBox="1"/>
            <p:nvPr/>
          </p:nvSpPr>
          <p:spPr>
            <a:xfrm>
              <a:off x="6105238" y="1833069"/>
              <a:ext cx="2618073" cy="2618073"/>
            </a:xfrm>
            <a:prstGeom prst="rect">
              <a:avLst/>
            </a:prstGeom>
            <a:noFill/>
            <a:ln>
              <a:noFill/>
            </a:ln>
          </p:spPr>
          <p:txBody>
            <a:bodyPr lIns="13325" tIns="13325" rIns="13325" bIns="13325" anchor="ctr" anchorCtr="0">
              <a:noAutofit/>
            </a:bodyPr>
            <a:lstStyle/>
            <a:p>
              <a:pPr marL="0" marR="0" lvl="0" indent="0" algn="l" rtl="0">
                <a:lnSpc>
                  <a:spcPct val="90000"/>
                </a:lnSpc>
                <a:spcBef>
                  <a:spcPts val="0"/>
                </a:spcBef>
                <a:spcAft>
                  <a:spcPts val="0"/>
                </a:spcAft>
                <a:buSzPct val="25000"/>
                <a:buNone/>
              </a:pPr>
              <a:r>
                <a:rPr lang="cs-CZ" sz="2100" dirty="0" smtClean="0">
                  <a:solidFill>
                    <a:schemeClr val="lt1"/>
                  </a:solidFill>
                  <a:latin typeface="Ubuntu"/>
                  <a:ea typeface="Ubuntu"/>
                  <a:cs typeface="Ubuntu"/>
                  <a:sym typeface="Ubuntu"/>
                </a:rPr>
                <a:t>Suveranitatea alimentară</a:t>
              </a:r>
              <a:endParaRPr lang="cs-CZ" sz="2100" b="0" i="0" u="none" strike="noStrike" cap="none" baseline="0" dirty="0">
                <a:solidFill>
                  <a:schemeClr val="lt1"/>
                </a:solidFill>
                <a:latin typeface="Ubuntu"/>
                <a:ea typeface="Ubuntu"/>
                <a:cs typeface="Ubuntu"/>
                <a:sym typeface="Ubuntu"/>
              </a:endParaRPr>
            </a:p>
            <a:p>
              <a:pPr marL="171450" marR="0" lvl="1" indent="-171450" algn="l" rtl="0">
                <a:lnSpc>
                  <a:spcPct val="90000"/>
                </a:lnSpc>
                <a:spcBef>
                  <a:spcPts val="735"/>
                </a:spcBef>
                <a:spcAft>
                  <a:spcPts val="0"/>
                </a:spcAft>
                <a:buClr>
                  <a:schemeClr val="lt1"/>
                </a:buClr>
                <a:buSzPct val="100000"/>
                <a:buFont typeface="Ubuntu"/>
                <a:buChar char="•"/>
              </a:pPr>
              <a:r>
                <a:rPr lang="cs-CZ" sz="1600" b="0" i="0" u="none" strike="noStrike" cap="none" baseline="0" dirty="0" smtClean="0">
                  <a:solidFill>
                    <a:schemeClr val="lt1"/>
                  </a:solidFill>
                  <a:latin typeface="Ubuntu"/>
                  <a:ea typeface="Ubuntu"/>
                  <a:cs typeface="Ubuntu"/>
                  <a:sym typeface="Ubuntu"/>
                </a:rPr>
                <a:t>Implicare activă</a:t>
              </a:r>
              <a:endParaRPr lang="cs-CZ" sz="1600" b="0" i="0" u="none" strike="noStrike" cap="none" baseline="0" dirty="0">
                <a:solidFill>
                  <a:schemeClr val="lt1"/>
                </a:solidFill>
                <a:latin typeface="Ubuntu"/>
                <a:ea typeface="Ubuntu"/>
                <a:cs typeface="Ubuntu"/>
                <a:sym typeface="Ubuntu"/>
              </a:endParaRPr>
            </a:p>
            <a:p>
              <a:pPr marL="171450" marR="0" lvl="1" indent="-171450" algn="l" rtl="0">
                <a:lnSpc>
                  <a:spcPct val="90000"/>
                </a:lnSpc>
                <a:spcBef>
                  <a:spcPts val="240"/>
                </a:spcBef>
                <a:spcAft>
                  <a:spcPts val="0"/>
                </a:spcAft>
                <a:buClr>
                  <a:schemeClr val="lt1"/>
                </a:buClr>
                <a:buSzPct val="100000"/>
                <a:buFont typeface="Ubuntu"/>
                <a:buChar char="•"/>
              </a:pPr>
              <a:r>
                <a:rPr lang="cs-CZ" sz="1600" b="0" i="0" u="none" strike="noStrike" cap="none" baseline="0" dirty="0" smtClean="0">
                  <a:solidFill>
                    <a:schemeClr val="lt1"/>
                  </a:solidFill>
                  <a:latin typeface="Ubuntu"/>
                  <a:ea typeface="Ubuntu"/>
                  <a:cs typeface="Ubuntu"/>
                  <a:sym typeface="Ubuntu"/>
                </a:rPr>
                <a:t>Localizare</a:t>
              </a:r>
              <a:endParaRPr lang="cs-CZ" sz="1600" b="0" i="0" u="none" strike="noStrike" cap="none" baseline="0" dirty="0">
                <a:solidFill>
                  <a:schemeClr val="lt1"/>
                </a:solidFill>
                <a:latin typeface="Ubuntu"/>
                <a:ea typeface="Ubuntu"/>
                <a:cs typeface="Ubuntu"/>
                <a:sym typeface="Ubuntu"/>
              </a:endParaRPr>
            </a:p>
            <a:p>
              <a:pPr marL="171450" marR="0" lvl="1" indent="-171450" algn="l" rtl="0">
                <a:lnSpc>
                  <a:spcPct val="90000"/>
                </a:lnSpc>
                <a:spcBef>
                  <a:spcPts val="240"/>
                </a:spcBef>
                <a:spcAft>
                  <a:spcPts val="240"/>
                </a:spcAft>
                <a:buClr>
                  <a:schemeClr val="lt1"/>
                </a:buClr>
                <a:buSzPct val="100000"/>
                <a:buFont typeface="Ubuntu"/>
                <a:buChar char="•"/>
              </a:pPr>
              <a:r>
                <a:rPr lang="cs-CZ" sz="1600" b="0" i="0" u="none" strike="noStrike" cap="none" baseline="0" dirty="0" smtClean="0">
                  <a:solidFill>
                    <a:schemeClr val="lt1"/>
                  </a:solidFill>
                  <a:latin typeface="Ubuntu"/>
                  <a:ea typeface="Ubuntu"/>
                  <a:cs typeface="Ubuntu"/>
                  <a:sym typeface="Ubuntu"/>
                </a:rPr>
                <a:t>Draptul la hrană</a:t>
              </a:r>
              <a:endParaRPr lang="cs-CZ" sz="1600" b="0" i="0" u="none" strike="noStrike" cap="none" baseline="0" dirty="0">
                <a:solidFill>
                  <a:schemeClr val="lt1"/>
                </a:solidFill>
                <a:latin typeface="Ubuntu"/>
                <a:ea typeface="Ubuntu"/>
                <a:cs typeface="Ubuntu"/>
                <a:sym typeface="Ubuntu"/>
              </a:endParaRPr>
            </a:p>
          </p:txBody>
        </p:sp>
        <p:sp>
          <p:nvSpPr>
            <p:cNvPr id="140" name="Shape 140"/>
            <p:cNvSpPr/>
            <p:nvPr/>
          </p:nvSpPr>
          <p:spPr>
            <a:xfrm rot="-10035169">
              <a:off x="3239274" y="3457679"/>
              <a:ext cx="402519" cy="35317"/>
            </a:xfrm>
            <a:custGeom>
              <a:avLst/>
              <a:gdLst/>
              <a:ahLst/>
              <a:cxnLst/>
              <a:rect l="0" t="0" r="0" b="0"/>
              <a:pathLst>
                <a:path w="402519" h="35317" extrusionOk="0">
                  <a:moveTo>
                    <a:pt x="0" y="17658"/>
                  </a:moveTo>
                  <a:lnTo>
                    <a:pt x="402519" y="17658"/>
                  </a:lnTo>
                </a:path>
              </a:pathLst>
            </a:custGeom>
            <a:noFill/>
            <a:ln w="25400" cap="flat" cmpd="sng">
              <a:solidFill>
                <a:srgbClr val="BF504D"/>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41" name="Shape 141"/>
            <p:cNvSpPr txBox="1"/>
            <p:nvPr/>
          </p:nvSpPr>
          <p:spPr>
            <a:xfrm rot="1529662">
              <a:off x="3430469" y="3465275"/>
              <a:ext cx="20125" cy="20125"/>
            </a:xfrm>
            <a:prstGeom prst="rect">
              <a:avLst/>
            </a:prstGeom>
            <a:noFill/>
            <a:ln>
              <a:noFill/>
            </a:ln>
          </p:spPr>
          <p:txBody>
            <a:bodyPr lIns="12700" tIns="0" rIns="12700" bIns="0" anchor="ctr" anchorCtr="0">
              <a:noAutofit/>
            </a:bodyPr>
            <a:lstStyle/>
            <a:p>
              <a:pPr marL="0" marR="0" lvl="0" indent="0" algn="ctr" rtl="0">
                <a:lnSpc>
                  <a:spcPct val="90000"/>
                </a:lnSpc>
                <a:spcBef>
                  <a:spcPts val="0"/>
                </a:spcBef>
                <a:spcAft>
                  <a:spcPts val="175"/>
                </a:spcAft>
                <a:buNone/>
              </a:pPr>
              <a:endParaRPr sz="500" b="0" i="0" u="none" strike="noStrike" cap="none" baseline="0">
                <a:solidFill>
                  <a:schemeClr val="dk1"/>
                </a:solidFill>
                <a:latin typeface="Ubuntu"/>
                <a:ea typeface="Ubuntu"/>
                <a:cs typeface="Ubuntu"/>
                <a:sym typeface="Ubuntu"/>
              </a:endParaRPr>
            </a:p>
          </p:txBody>
        </p:sp>
        <p:sp>
          <p:nvSpPr>
            <p:cNvPr id="142" name="Shape 142"/>
            <p:cNvSpPr/>
            <p:nvPr/>
          </p:nvSpPr>
          <p:spPr>
            <a:xfrm>
              <a:off x="658422" y="1833053"/>
              <a:ext cx="2618073" cy="2618073"/>
            </a:xfrm>
            <a:prstGeom prst="ellipse">
              <a:avLst/>
            </a:prstGeom>
            <a:solidFill>
              <a:schemeClr val="accent4"/>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35" name="Shape 135"/>
            <p:cNvSpPr txBox="1"/>
            <p:nvPr/>
          </p:nvSpPr>
          <p:spPr>
            <a:xfrm>
              <a:off x="3224918" y="-208940"/>
              <a:ext cx="2618073" cy="2618073"/>
            </a:xfrm>
            <a:prstGeom prst="rect">
              <a:avLst/>
            </a:prstGeom>
            <a:noFill/>
            <a:ln>
              <a:noFill/>
            </a:ln>
          </p:spPr>
          <p:txBody>
            <a:bodyPr lIns="13325" tIns="13325" rIns="13325" bIns="13325" anchor="ctr" anchorCtr="0">
              <a:noAutofit/>
            </a:bodyPr>
            <a:lstStyle/>
            <a:p>
              <a:pPr lvl="0">
                <a:lnSpc>
                  <a:spcPct val="90000"/>
                </a:lnSpc>
                <a:buSzPct val="25000"/>
              </a:pPr>
              <a:r>
                <a:rPr lang="cs-CZ" sz="2100" b="0" i="0" u="none" strike="noStrike" cap="none" baseline="0" dirty="0" smtClean="0">
                  <a:solidFill>
                    <a:schemeClr val="lt1"/>
                  </a:solidFill>
                  <a:latin typeface="Ubuntu"/>
                  <a:ea typeface="Ubuntu"/>
                  <a:cs typeface="Ubuntu"/>
                  <a:sym typeface="Ubuntu"/>
                </a:rPr>
                <a:t> </a:t>
              </a:r>
              <a:r>
                <a:rPr lang="cs-CZ" sz="2000" b="0" i="0" u="none" strike="noStrike" cap="none" baseline="0" dirty="0" smtClean="0">
                  <a:solidFill>
                    <a:schemeClr val="lt1"/>
                  </a:solidFill>
                  <a:latin typeface="Ubuntu"/>
                  <a:ea typeface="Ubuntu"/>
                  <a:cs typeface="Ubuntu"/>
                  <a:sym typeface="Ubuntu"/>
                </a:rPr>
                <a:t>Agricultură</a:t>
              </a:r>
              <a:r>
                <a:rPr lang="en-US" sz="2000" b="0" i="0" u="none" strike="noStrike" cap="none" baseline="0" dirty="0" smtClean="0">
                  <a:solidFill>
                    <a:schemeClr val="lt1"/>
                  </a:solidFill>
                  <a:latin typeface="Ubuntu"/>
                  <a:ea typeface="Ubuntu"/>
                  <a:cs typeface="Ubuntu"/>
                  <a:sym typeface="Ubuntu"/>
                </a:rPr>
                <a:t> organic</a:t>
              </a:r>
              <a:r>
                <a:rPr lang="cs-CZ" sz="2000" dirty="0">
                  <a:solidFill>
                    <a:schemeClr val="lt1"/>
                  </a:solidFill>
                  <a:latin typeface="Ubuntu"/>
                  <a:ea typeface="Ubuntu"/>
                  <a:cs typeface="Ubuntu"/>
                  <a:sym typeface="Ubuntu"/>
                </a:rPr>
                <a:t>ă</a:t>
              </a:r>
              <a:r>
                <a:rPr lang="en-US" sz="2000" b="0" i="0" u="none" strike="noStrike" cap="none" baseline="0" dirty="0" smtClean="0">
                  <a:solidFill>
                    <a:schemeClr val="lt1"/>
                  </a:solidFill>
                  <a:latin typeface="Ubuntu"/>
                  <a:ea typeface="Ubuntu"/>
                  <a:cs typeface="Ubuntu"/>
                  <a:sym typeface="Ubuntu"/>
                </a:rPr>
                <a:t> de </a:t>
              </a:r>
              <a:r>
                <a:rPr lang="en-US" sz="2000" b="0" i="0" u="none" strike="noStrike" cap="none" baseline="0" dirty="0" err="1" smtClean="0">
                  <a:solidFill>
                    <a:schemeClr val="lt1"/>
                  </a:solidFill>
                  <a:latin typeface="Ubuntu"/>
                  <a:ea typeface="Ubuntu"/>
                  <a:cs typeface="Ubuntu"/>
                  <a:sym typeface="Ubuntu"/>
                </a:rPr>
                <a:t>mici</a:t>
              </a:r>
              <a:r>
                <a:rPr lang="en-US" sz="2000" b="0" i="0" u="none" strike="noStrike" cap="none" baseline="0" dirty="0" smtClean="0">
                  <a:solidFill>
                    <a:schemeClr val="lt1"/>
                  </a:solidFill>
                  <a:latin typeface="Ubuntu"/>
                  <a:ea typeface="Ubuntu"/>
                  <a:cs typeface="Ubuntu"/>
                  <a:sym typeface="Ubuntu"/>
                </a:rPr>
                <a:t> </a:t>
              </a:r>
              <a:r>
                <a:rPr lang="en-US" sz="2000" b="0" i="0" u="none" strike="noStrike" cap="none" baseline="0" dirty="0" err="1" smtClean="0">
                  <a:solidFill>
                    <a:schemeClr val="lt1"/>
                  </a:solidFill>
                  <a:latin typeface="Ubuntu"/>
                  <a:ea typeface="Ubuntu"/>
                  <a:cs typeface="Ubuntu"/>
                  <a:sym typeface="Ubuntu"/>
                </a:rPr>
                <a:t>dimensiuni</a:t>
              </a:r>
              <a:endParaRPr lang="cs-CZ" sz="2000" b="0" i="0" u="none" strike="noStrike" cap="none" baseline="0" dirty="0">
                <a:solidFill>
                  <a:schemeClr val="lt1"/>
                </a:solidFill>
                <a:latin typeface="Ubuntu"/>
                <a:ea typeface="Ubuntu"/>
                <a:cs typeface="Ubuntu"/>
                <a:sym typeface="Ubuntu"/>
              </a:endParaRPr>
            </a:p>
            <a:p>
              <a:pPr marL="171450" marR="0" lvl="1" indent="-171450" algn="l" rtl="0">
                <a:lnSpc>
                  <a:spcPct val="90000"/>
                </a:lnSpc>
                <a:spcBef>
                  <a:spcPts val="735"/>
                </a:spcBef>
                <a:spcAft>
                  <a:spcPts val="0"/>
                </a:spcAft>
                <a:buClr>
                  <a:schemeClr val="lt1"/>
                </a:buClr>
                <a:buSzPct val="100000"/>
                <a:buFont typeface="Ubuntu"/>
                <a:buChar char="•"/>
              </a:pPr>
              <a:r>
                <a:rPr lang="cs-CZ" sz="1600" b="0" i="0" u="none" strike="noStrike" cap="none" baseline="0" dirty="0" smtClean="0">
                  <a:solidFill>
                    <a:schemeClr val="lt1"/>
                  </a:solidFill>
                  <a:latin typeface="Ubuntu"/>
                  <a:ea typeface="Ubuntu"/>
                  <a:cs typeface="Ubuntu"/>
                  <a:sym typeface="Ubuntu"/>
                </a:rPr>
                <a:t>Biodiversitate</a:t>
              </a:r>
              <a:endParaRPr lang="cs-CZ" sz="1600" b="0" i="0" u="none" strike="noStrike" cap="none" baseline="0" dirty="0">
                <a:solidFill>
                  <a:schemeClr val="lt1"/>
                </a:solidFill>
                <a:latin typeface="Ubuntu"/>
                <a:ea typeface="Ubuntu"/>
                <a:cs typeface="Ubuntu"/>
                <a:sym typeface="Ubuntu"/>
              </a:endParaRPr>
            </a:p>
            <a:p>
              <a:pPr marL="171450" marR="0" lvl="1" indent="-171450" algn="l" rtl="0">
                <a:lnSpc>
                  <a:spcPct val="90000"/>
                </a:lnSpc>
                <a:spcBef>
                  <a:spcPts val="240"/>
                </a:spcBef>
                <a:spcAft>
                  <a:spcPts val="0"/>
                </a:spcAft>
                <a:buClr>
                  <a:schemeClr val="lt1"/>
                </a:buClr>
                <a:buSzPct val="100000"/>
                <a:buFont typeface="Ubuntu"/>
                <a:buChar char="•"/>
              </a:pPr>
              <a:r>
                <a:rPr lang="cs-CZ" sz="1600" dirty="0" smtClean="0">
                  <a:solidFill>
                    <a:schemeClr val="lt1"/>
                  </a:solidFill>
                  <a:latin typeface="Ubuntu"/>
                  <a:ea typeface="Ubuntu"/>
                  <a:cs typeface="Ubuntu"/>
                  <a:sym typeface="Ubuntu"/>
                </a:rPr>
                <a:t>Ecosistem</a:t>
              </a:r>
              <a:endParaRPr lang="cs-CZ" sz="1600" b="0" i="0" u="none" strike="noStrike" cap="none" baseline="0" dirty="0">
                <a:solidFill>
                  <a:schemeClr val="lt1"/>
                </a:solidFill>
                <a:latin typeface="Ubuntu"/>
                <a:ea typeface="Ubuntu"/>
                <a:cs typeface="Ubuntu"/>
                <a:sym typeface="Ubuntu"/>
              </a:endParaRPr>
            </a:p>
            <a:p>
              <a:pPr marL="171450" marR="0" lvl="1" indent="-171450" algn="l" rtl="0">
                <a:lnSpc>
                  <a:spcPct val="90000"/>
                </a:lnSpc>
                <a:spcBef>
                  <a:spcPts val="240"/>
                </a:spcBef>
                <a:spcAft>
                  <a:spcPts val="240"/>
                </a:spcAft>
                <a:buClr>
                  <a:schemeClr val="lt1"/>
                </a:buClr>
                <a:buSzPct val="100000"/>
                <a:buFont typeface="Ubuntu"/>
                <a:buChar char="•"/>
              </a:pPr>
              <a:r>
                <a:rPr lang="cs-CZ" sz="1600" b="0" i="0" u="none" strike="noStrike" cap="none" baseline="0" dirty="0" smtClean="0">
                  <a:solidFill>
                    <a:schemeClr val="lt1"/>
                  </a:solidFill>
                  <a:latin typeface="Ubuntu"/>
                  <a:ea typeface="Ubuntu"/>
                  <a:cs typeface="Ubuntu"/>
                  <a:sym typeface="Ubuntu"/>
                </a:rPr>
                <a:t>Bunăstarea animalelor</a:t>
              </a:r>
              <a:endParaRPr lang="cs-CZ" sz="1600" b="0" i="0" u="none" strike="noStrike" cap="none" baseline="0" dirty="0">
                <a:solidFill>
                  <a:schemeClr val="lt1"/>
                </a:solidFill>
                <a:latin typeface="Ubuntu"/>
                <a:ea typeface="Ubuntu"/>
                <a:cs typeface="Ubuntu"/>
                <a:sym typeface="Ubuntu"/>
              </a:endParaRPr>
            </a:p>
          </p:txBody>
        </p:sp>
        <p:sp>
          <p:nvSpPr>
            <p:cNvPr id="143" name="Shape 143"/>
            <p:cNvSpPr txBox="1"/>
            <p:nvPr/>
          </p:nvSpPr>
          <p:spPr>
            <a:xfrm>
              <a:off x="704638" y="1833053"/>
              <a:ext cx="2618073" cy="2618073"/>
            </a:xfrm>
            <a:prstGeom prst="rect">
              <a:avLst/>
            </a:prstGeom>
            <a:noFill/>
            <a:ln>
              <a:noFill/>
            </a:ln>
          </p:spPr>
          <p:txBody>
            <a:bodyPr lIns="13325" tIns="13325" rIns="13325" bIns="13325" anchor="ctr" anchorCtr="0">
              <a:noAutofit/>
            </a:bodyPr>
            <a:lstStyle/>
            <a:p>
              <a:pPr marL="0" marR="0" lvl="0" indent="0" algn="l" rtl="0">
                <a:lnSpc>
                  <a:spcPct val="90000"/>
                </a:lnSpc>
                <a:spcBef>
                  <a:spcPts val="0"/>
                </a:spcBef>
                <a:spcAft>
                  <a:spcPts val="0"/>
                </a:spcAft>
                <a:buSzPct val="25000"/>
                <a:buNone/>
              </a:pPr>
              <a:r>
                <a:rPr lang="cs-CZ" sz="2100" b="0" i="0" u="none" strike="noStrike" cap="none" baseline="0" dirty="0" smtClean="0">
                  <a:solidFill>
                    <a:schemeClr val="lt1"/>
                  </a:solidFill>
                  <a:latin typeface="Ubuntu"/>
                  <a:ea typeface="Ubuntu"/>
                  <a:cs typeface="Ubuntu"/>
                  <a:sym typeface="Ubuntu"/>
                </a:rPr>
                <a:t> Economie so</a:t>
              </a:r>
              <a:r>
                <a:rPr lang="en-US" sz="2100" b="0" i="0" u="none" strike="noStrike" cap="none" baseline="0" dirty="0" err="1" smtClean="0">
                  <a:solidFill>
                    <a:schemeClr val="lt1"/>
                  </a:solidFill>
                  <a:latin typeface="Ubuntu"/>
                  <a:ea typeface="Ubuntu"/>
                  <a:cs typeface="Ubuntu"/>
                  <a:sym typeface="Ubuntu"/>
                </a:rPr>
                <a:t>lidar</a:t>
              </a:r>
              <a:r>
                <a:rPr lang="cs-CZ" sz="2100" b="0" i="0" u="none" strike="noStrike" cap="none" baseline="0" dirty="0" smtClean="0">
                  <a:solidFill>
                    <a:schemeClr val="lt1"/>
                  </a:solidFill>
                  <a:latin typeface="Ubuntu"/>
                  <a:ea typeface="Ubuntu"/>
                  <a:cs typeface="Ubuntu"/>
                  <a:sym typeface="Ubuntu"/>
                </a:rPr>
                <a:t>ă</a:t>
              </a:r>
              <a:endParaRPr lang="cs-CZ" sz="2100" b="0" i="0" u="none" strike="noStrike" cap="none" baseline="0" dirty="0">
                <a:solidFill>
                  <a:schemeClr val="lt1"/>
                </a:solidFill>
                <a:latin typeface="Ubuntu"/>
                <a:ea typeface="Ubuntu"/>
                <a:cs typeface="Ubuntu"/>
                <a:sym typeface="Ubuntu"/>
              </a:endParaRPr>
            </a:p>
            <a:p>
              <a:pPr marL="171450" marR="0" lvl="1" indent="-171450" algn="l" rtl="0">
                <a:lnSpc>
                  <a:spcPct val="90000"/>
                </a:lnSpc>
                <a:spcBef>
                  <a:spcPts val="735"/>
                </a:spcBef>
                <a:spcAft>
                  <a:spcPts val="0"/>
                </a:spcAft>
                <a:buClr>
                  <a:schemeClr val="lt1"/>
                </a:buClr>
                <a:buSzPct val="100000"/>
                <a:buFont typeface="Ubuntu"/>
                <a:buChar char="•"/>
              </a:pPr>
              <a:r>
                <a:rPr lang="cs-CZ" sz="1600" b="0" i="0" u="none" strike="noStrike" cap="none" baseline="0" dirty="0" smtClean="0">
                  <a:solidFill>
                    <a:schemeClr val="lt1"/>
                  </a:solidFill>
                  <a:latin typeface="Ubuntu"/>
                  <a:ea typeface="Ubuntu"/>
                  <a:cs typeface="Ubuntu"/>
                  <a:sym typeface="Ubuntu"/>
                </a:rPr>
                <a:t>Sprijin reciproc</a:t>
              </a:r>
              <a:endParaRPr lang="cs-CZ" sz="1600" b="0" i="0" u="none" strike="noStrike" cap="none" baseline="0" dirty="0">
                <a:solidFill>
                  <a:schemeClr val="lt1"/>
                </a:solidFill>
                <a:latin typeface="Ubuntu"/>
                <a:ea typeface="Ubuntu"/>
                <a:cs typeface="Ubuntu"/>
                <a:sym typeface="Ubuntu"/>
              </a:endParaRPr>
            </a:p>
            <a:p>
              <a:pPr marL="171450" marR="0" lvl="1" indent="-171450" algn="l" rtl="0">
                <a:lnSpc>
                  <a:spcPct val="90000"/>
                </a:lnSpc>
                <a:spcBef>
                  <a:spcPts val="240"/>
                </a:spcBef>
                <a:spcAft>
                  <a:spcPts val="240"/>
                </a:spcAft>
                <a:buClr>
                  <a:schemeClr val="lt1"/>
                </a:buClr>
                <a:buSzPct val="100000"/>
                <a:buFont typeface="Ubuntu"/>
                <a:buChar char="•"/>
              </a:pPr>
              <a:r>
                <a:rPr lang="cs-CZ" sz="1600" b="0" i="0" u="none" strike="noStrike" cap="none" baseline="0" dirty="0" smtClean="0">
                  <a:solidFill>
                    <a:schemeClr val="lt1"/>
                  </a:solidFill>
                  <a:latin typeface="Ubuntu"/>
                  <a:ea typeface="Ubuntu"/>
                  <a:cs typeface="Ubuntu"/>
                  <a:sym typeface="Ubuntu"/>
                </a:rPr>
                <a:t>Comunitate și partajare</a:t>
              </a:r>
              <a:endParaRPr lang="cs-CZ" sz="1600" b="0" i="0" u="none" strike="noStrike" cap="none" baseline="0" dirty="0">
                <a:solidFill>
                  <a:schemeClr val="lt1"/>
                </a:solidFill>
                <a:latin typeface="Ubuntu"/>
                <a:ea typeface="Ubuntu"/>
                <a:cs typeface="Ubuntu"/>
                <a:sym typeface="Ubuntu"/>
              </a:endParaRPr>
            </a:p>
          </p:txBody>
        </p:sp>
      </p:grpSp>
      <p:sp>
        <p:nvSpPr>
          <p:cNvPr id="144" name="Shape 144"/>
          <p:cNvSpPr txBox="1">
            <a:spLocks noGrp="1"/>
          </p:cNvSpPr>
          <p:nvPr>
            <p:ph type="ftr" idx="11"/>
          </p:nvPr>
        </p:nvSpPr>
        <p:spPr>
          <a:xfrm>
            <a:off x="3124200" y="6356350"/>
            <a:ext cx="28956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r>
              <a:rPr lang="cs-CZ" sz="1200" b="0" i="0" u="none" strike="noStrike" cap="none" baseline="0">
                <a:solidFill>
                  <a:srgbClr val="888888"/>
                </a:solidFill>
                <a:latin typeface="Ubuntu"/>
                <a:ea typeface="Ubuntu"/>
                <a:cs typeface="Ubuntu"/>
                <a:sym typeface="Ubuntu"/>
              </a:rPr>
              <a:t>Be part of CSA!</a:t>
            </a:r>
          </a:p>
        </p:txBody>
      </p:sp>
      <p:pic>
        <p:nvPicPr>
          <p:cNvPr id="145" name="Shape 145"/>
          <p:cNvPicPr preferRelativeResize="0"/>
          <p:nvPr/>
        </p:nvPicPr>
        <p:blipFill rotWithShape="1">
          <a:blip r:embed="rId4">
            <a:alphaModFix/>
          </a:blip>
          <a:srcRect/>
          <a:stretch/>
        </p:blipFill>
        <p:spPr>
          <a:xfrm>
            <a:off x="4773036" y="2060848"/>
            <a:ext cx="1455148" cy="1819597"/>
          </a:xfrm>
          <a:prstGeom prst="rect">
            <a:avLst/>
          </a:prstGeom>
          <a:noFill/>
          <a:ln>
            <a:noFill/>
          </a:ln>
        </p:spPr>
      </p:pic>
      <p:pic>
        <p:nvPicPr>
          <p:cNvPr id="146" name="Shape 146"/>
          <p:cNvPicPr preferRelativeResize="0"/>
          <p:nvPr/>
        </p:nvPicPr>
        <p:blipFill rotWithShape="1">
          <a:blip r:embed="rId5">
            <a:alphaModFix/>
          </a:blip>
          <a:srcRect/>
          <a:stretch/>
        </p:blipFill>
        <p:spPr>
          <a:xfrm>
            <a:off x="5140576" y="1532205"/>
            <a:ext cx="1231624" cy="960691"/>
          </a:xfrm>
          <a:prstGeom prst="rect">
            <a:avLst/>
          </a:prstGeom>
          <a:noFill/>
          <a:ln>
            <a:noFill/>
          </a:ln>
        </p:spPr>
      </p:pic>
      <p:pic>
        <p:nvPicPr>
          <p:cNvPr id="147" name="Shape 147"/>
          <p:cNvPicPr preferRelativeResize="0"/>
          <p:nvPr/>
        </p:nvPicPr>
        <p:blipFill rotWithShape="1">
          <a:blip r:embed="rId6">
            <a:alphaModFix/>
          </a:blip>
          <a:srcRect/>
          <a:stretch/>
        </p:blipFill>
        <p:spPr>
          <a:xfrm>
            <a:off x="4572000" y="980728"/>
            <a:ext cx="1239837" cy="895349"/>
          </a:xfrm>
          <a:prstGeom prst="rect">
            <a:avLst/>
          </a:prstGeom>
          <a:noFill/>
          <a:ln>
            <a:noFill/>
          </a:ln>
        </p:spPr>
      </p:pic>
      <p:pic>
        <p:nvPicPr>
          <p:cNvPr id="148" name="Shape 148"/>
          <p:cNvPicPr preferRelativeResize="0"/>
          <p:nvPr/>
        </p:nvPicPr>
        <p:blipFill rotWithShape="1">
          <a:blip r:embed="rId7">
            <a:alphaModFix/>
          </a:blip>
          <a:srcRect/>
          <a:stretch/>
        </p:blipFill>
        <p:spPr>
          <a:xfrm>
            <a:off x="7164288" y="1268759"/>
            <a:ext cx="2310760" cy="4042444"/>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Shape 172"/>
          <p:cNvSpPr txBox="1"/>
          <p:nvPr/>
        </p:nvSpPr>
        <p:spPr>
          <a:xfrm>
            <a:off x="107504" y="260647"/>
            <a:ext cx="8784976" cy="1080120"/>
          </a:xfrm>
          <a:prstGeom prst="rect">
            <a:avLst/>
          </a:prstGeom>
          <a:noFill/>
          <a:ln>
            <a:noFill/>
          </a:ln>
        </p:spPr>
        <p:txBody>
          <a:bodyPr lIns="91425" tIns="45700" rIns="91425" bIns="45700" anchor="t" anchorCtr="0">
            <a:noAutofit/>
          </a:bodyPr>
          <a:lstStyle/>
          <a:p>
            <a:pPr algn="ctr">
              <a:buClr>
                <a:schemeClr val="dk1"/>
              </a:buClr>
              <a:buSzPct val="25000"/>
            </a:pPr>
            <a:r>
              <a:rPr lang="cs-CZ" sz="4400" dirty="0" smtClean="0">
                <a:solidFill>
                  <a:schemeClr val="lt1"/>
                </a:solidFill>
                <a:latin typeface="Ubuntu"/>
                <a:ea typeface="Ubuntu"/>
                <a:cs typeface="Ubuntu"/>
                <a:sym typeface="Ubuntu"/>
              </a:rPr>
              <a:t>Economie </a:t>
            </a:r>
            <a:r>
              <a:rPr lang="cs-CZ" sz="4400" dirty="0">
                <a:solidFill>
                  <a:schemeClr val="lt1"/>
                </a:solidFill>
                <a:latin typeface="Ubuntu"/>
                <a:ea typeface="Ubuntu"/>
                <a:cs typeface="Ubuntu"/>
                <a:sym typeface="Ubuntu"/>
              </a:rPr>
              <a:t>so</a:t>
            </a:r>
            <a:r>
              <a:rPr lang="en-US" sz="4400" dirty="0" err="1">
                <a:solidFill>
                  <a:schemeClr val="lt1"/>
                </a:solidFill>
                <a:latin typeface="Ubuntu"/>
                <a:ea typeface="Ubuntu"/>
                <a:cs typeface="Ubuntu"/>
                <a:sym typeface="Ubuntu"/>
              </a:rPr>
              <a:t>lidar</a:t>
            </a:r>
            <a:r>
              <a:rPr lang="cs-CZ" sz="4400" dirty="0" smtClean="0">
                <a:solidFill>
                  <a:schemeClr val="lt1"/>
                </a:solidFill>
                <a:latin typeface="Ubuntu"/>
                <a:ea typeface="Ubuntu"/>
                <a:cs typeface="Ubuntu"/>
                <a:sym typeface="Ubuntu"/>
              </a:rPr>
              <a:t>ă</a:t>
            </a:r>
            <a:endParaRPr lang="cs-CZ" sz="4400" dirty="0">
              <a:solidFill>
                <a:schemeClr val="lt1"/>
              </a:solidFill>
              <a:latin typeface="Ubuntu"/>
              <a:ea typeface="Ubuntu"/>
              <a:cs typeface="Ubuntu"/>
              <a:sym typeface="Ubuntu"/>
            </a:endParaRPr>
          </a:p>
        </p:txBody>
      </p:sp>
      <p:sp>
        <p:nvSpPr>
          <p:cNvPr id="175" name="Shape 175"/>
          <p:cNvSpPr txBox="1">
            <a:spLocks noGrp="1"/>
          </p:cNvSpPr>
          <p:nvPr>
            <p:ph type="ftr" idx="11"/>
          </p:nvPr>
        </p:nvSpPr>
        <p:spPr>
          <a:xfrm>
            <a:off x="3124200" y="6356350"/>
            <a:ext cx="28956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r>
              <a:rPr lang="cs-CZ" sz="1200" b="0" i="0" u="none" strike="noStrike" cap="none" baseline="0">
                <a:solidFill>
                  <a:srgbClr val="888888"/>
                </a:solidFill>
                <a:latin typeface="Ubuntu"/>
                <a:ea typeface="Ubuntu"/>
                <a:cs typeface="Ubuntu"/>
                <a:sym typeface="Ubuntu"/>
              </a:rPr>
              <a:t>Be part of CSA!</a:t>
            </a:r>
          </a:p>
        </p:txBody>
      </p:sp>
      <p:pic>
        <p:nvPicPr>
          <p:cNvPr id="176" name="Shape 176"/>
          <p:cNvPicPr preferRelativeResize="0"/>
          <p:nvPr/>
        </p:nvPicPr>
        <p:blipFill rotWithShape="1">
          <a:blip r:embed="rId3">
            <a:alphaModFix/>
          </a:blip>
          <a:srcRect/>
          <a:stretch/>
        </p:blipFill>
        <p:spPr>
          <a:xfrm>
            <a:off x="6948264" y="1821010"/>
            <a:ext cx="2647950" cy="4632325"/>
          </a:xfrm>
          <a:prstGeom prst="rect">
            <a:avLst/>
          </a:prstGeom>
          <a:noFill/>
          <a:ln>
            <a:noFill/>
          </a:ln>
        </p:spPr>
      </p:pic>
      <p:sp>
        <p:nvSpPr>
          <p:cNvPr id="174" name="Shape 174"/>
          <p:cNvSpPr txBox="1"/>
          <p:nvPr/>
        </p:nvSpPr>
        <p:spPr>
          <a:xfrm>
            <a:off x="323528" y="1340767"/>
            <a:ext cx="8352928" cy="2612529"/>
          </a:xfrm>
          <a:prstGeom prst="rect">
            <a:avLst/>
          </a:prstGeom>
          <a:noFill/>
          <a:ln>
            <a:noFill/>
          </a:ln>
        </p:spPr>
        <p:txBody>
          <a:bodyPr lIns="91425" tIns="45700" rIns="91425" bIns="45700" anchor="t" anchorCtr="0">
            <a:noAutofit/>
          </a:bodyPr>
          <a:lstStyle/>
          <a:p>
            <a:pPr marL="342900" lvl="0" indent="-342900">
              <a:buClr>
                <a:schemeClr val="dk1"/>
              </a:buClr>
              <a:buSzPct val="100000"/>
              <a:buFont typeface="Arial"/>
              <a:buChar char="•"/>
            </a:pPr>
            <a:r>
              <a:rPr lang="vi-VN" sz="2800" dirty="0">
                <a:solidFill>
                  <a:schemeClr val="dk1"/>
                </a:solidFill>
                <a:latin typeface="Ubuntu"/>
                <a:ea typeface="Ubuntu"/>
                <a:cs typeface="Ubuntu"/>
                <a:sym typeface="Ubuntu"/>
              </a:rPr>
              <a:t>"Solidaritatea" se referă la o relatie cu două direcții în care consumatorii și agricultorii nu sunt separați, ci sunt transformați în co-agricultori sau consumactori – unde ambele grupuri cooperează: producătorii sunt aproape de consumatori și consumatorii sunt activ implicați in selecţia propriilor lor alimente. </a:t>
            </a:r>
            <a:endParaRPr lang="en-US" sz="2800" dirty="0" smtClean="0">
              <a:solidFill>
                <a:schemeClr val="dk1"/>
              </a:solidFill>
              <a:latin typeface="Ubuntu"/>
              <a:ea typeface="Ubuntu"/>
              <a:cs typeface="Ubuntu"/>
              <a:sym typeface="Ubuntu"/>
            </a:endParaRPr>
          </a:p>
          <a:p>
            <a:pPr marL="342900" lvl="0" indent="-342900">
              <a:buClr>
                <a:schemeClr val="dk1"/>
              </a:buClr>
              <a:buSzPct val="100000"/>
              <a:buFont typeface="Arial"/>
              <a:buChar char="•"/>
            </a:pPr>
            <a:endParaRPr lang="en-US" sz="2800" dirty="0" smtClean="0">
              <a:solidFill>
                <a:schemeClr val="dk1"/>
              </a:solidFill>
              <a:latin typeface="Ubuntu"/>
              <a:ea typeface="Ubuntu"/>
              <a:cs typeface="Ubuntu"/>
              <a:sym typeface="Ubuntu"/>
            </a:endParaRPr>
          </a:p>
          <a:p>
            <a:pPr marL="342900" lvl="0" indent="-342900">
              <a:buClr>
                <a:schemeClr val="dk1"/>
              </a:buClr>
              <a:buSzPct val="100000"/>
              <a:buFont typeface="Arial"/>
              <a:buChar char="•"/>
            </a:pPr>
            <a:r>
              <a:rPr lang="it-IT" sz="2800" dirty="0">
                <a:solidFill>
                  <a:schemeClr val="dk1"/>
                </a:solidFill>
                <a:latin typeface="Ubuntu"/>
                <a:ea typeface="Ubuntu"/>
                <a:cs typeface="Ubuntu"/>
                <a:sym typeface="Ubuntu"/>
              </a:rPr>
              <a:t>"Solidaritatea" se referă și la includerea in parteneriate unor persoane cu venituri </a:t>
            </a:r>
            <a:r>
              <a:rPr lang="it-IT" sz="2800" dirty="0" smtClean="0">
                <a:solidFill>
                  <a:schemeClr val="dk1"/>
                </a:solidFill>
                <a:latin typeface="Ubuntu"/>
                <a:ea typeface="Ubuntu"/>
                <a:cs typeface="Ubuntu"/>
                <a:sym typeface="Ubuntu"/>
              </a:rPr>
              <a:t>reduse</a:t>
            </a:r>
            <a:r>
              <a:rPr lang="cs-CZ" sz="2800" b="0" i="0" u="none" strike="noStrike" cap="none" baseline="0" dirty="0" smtClean="0">
                <a:solidFill>
                  <a:schemeClr val="dk1"/>
                </a:solidFill>
                <a:latin typeface="Ubuntu"/>
                <a:ea typeface="Ubuntu"/>
                <a:cs typeface="Ubuntu"/>
                <a:sym typeface="Ubuntu"/>
              </a:rPr>
              <a:t> </a:t>
            </a:r>
            <a:endParaRPr lang="cs-CZ" sz="2800" b="0" i="0" u="none" strike="noStrike" cap="none" baseline="0" dirty="0">
              <a:solidFill>
                <a:schemeClr val="dk1"/>
              </a:solidFill>
              <a:latin typeface="Ubuntu"/>
              <a:ea typeface="Ubuntu"/>
              <a:cs typeface="Ubuntu"/>
              <a:sym typeface="Ubuntu"/>
            </a:endParaRPr>
          </a:p>
        </p:txBody>
      </p:sp>
    </p:spTree>
    <p:extLst>
      <p:ext uri="{BB962C8B-B14F-4D97-AF65-F5344CB8AC3E}">
        <p14:creationId xmlns:p14="http://schemas.microsoft.com/office/powerpoint/2010/main" val="2628768973"/>
      </p:ext>
    </p:extLst>
  </p:cSld>
  <p:clrMapOvr>
    <a:masterClrMapping/>
  </p:clrMapOvr>
  <p:transition spd="slow">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Shape 172"/>
          <p:cNvSpPr txBox="1"/>
          <p:nvPr/>
        </p:nvSpPr>
        <p:spPr>
          <a:xfrm>
            <a:off x="107504" y="260647"/>
            <a:ext cx="8784976" cy="1080120"/>
          </a:xfrm>
          <a:prstGeom prst="rect">
            <a:avLst/>
          </a:prstGeom>
          <a:noFill/>
          <a:ln>
            <a:noFill/>
          </a:ln>
        </p:spPr>
        <p:txBody>
          <a:bodyPr lIns="91425" tIns="45700" rIns="91425" bIns="45700" anchor="t" anchorCtr="0">
            <a:noAutofit/>
          </a:bodyPr>
          <a:lstStyle/>
          <a:p>
            <a:pPr algn="ctr">
              <a:buClr>
                <a:schemeClr val="dk1"/>
              </a:buClr>
              <a:buSzPct val="25000"/>
            </a:pPr>
            <a:r>
              <a:rPr lang="cs-CZ" sz="4400" dirty="0">
                <a:solidFill>
                  <a:schemeClr val="lt1"/>
                </a:solidFill>
                <a:latin typeface="Ubuntu"/>
                <a:ea typeface="Ubuntu"/>
                <a:cs typeface="Ubuntu"/>
                <a:sym typeface="Ubuntu"/>
              </a:rPr>
              <a:t>Agricultură</a:t>
            </a:r>
            <a:r>
              <a:rPr lang="en-US" sz="4400" dirty="0">
                <a:solidFill>
                  <a:schemeClr val="lt1"/>
                </a:solidFill>
                <a:latin typeface="Ubuntu"/>
                <a:ea typeface="Ubuntu"/>
                <a:cs typeface="Ubuntu"/>
                <a:sym typeface="Ubuntu"/>
              </a:rPr>
              <a:t> organic</a:t>
            </a:r>
            <a:r>
              <a:rPr lang="cs-CZ" sz="4400" dirty="0">
                <a:solidFill>
                  <a:schemeClr val="lt1"/>
                </a:solidFill>
                <a:latin typeface="Ubuntu"/>
                <a:ea typeface="Ubuntu"/>
                <a:cs typeface="Ubuntu"/>
                <a:sym typeface="Ubuntu"/>
              </a:rPr>
              <a:t>ă</a:t>
            </a:r>
            <a:r>
              <a:rPr lang="en-US" sz="4400" dirty="0">
                <a:solidFill>
                  <a:schemeClr val="lt1"/>
                </a:solidFill>
                <a:latin typeface="Ubuntu"/>
                <a:ea typeface="Ubuntu"/>
                <a:cs typeface="Ubuntu"/>
                <a:sym typeface="Ubuntu"/>
              </a:rPr>
              <a:t> de </a:t>
            </a:r>
            <a:r>
              <a:rPr lang="en-US" sz="4400" dirty="0" err="1">
                <a:solidFill>
                  <a:schemeClr val="lt1"/>
                </a:solidFill>
                <a:latin typeface="Ubuntu"/>
                <a:ea typeface="Ubuntu"/>
                <a:cs typeface="Ubuntu"/>
                <a:sym typeface="Ubuntu"/>
              </a:rPr>
              <a:t>mici</a:t>
            </a:r>
            <a:r>
              <a:rPr lang="en-US" sz="4400" dirty="0">
                <a:solidFill>
                  <a:schemeClr val="lt1"/>
                </a:solidFill>
                <a:latin typeface="Ubuntu"/>
                <a:ea typeface="Ubuntu"/>
                <a:cs typeface="Ubuntu"/>
                <a:sym typeface="Ubuntu"/>
              </a:rPr>
              <a:t> </a:t>
            </a:r>
            <a:r>
              <a:rPr lang="en-US" sz="4400" dirty="0" err="1">
                <a:solidFill>
                  <a:schemeClr val="lt1"/>
                </a:solidFill>
                <a:latin typeface="Ubuntu"/>
                <a:ea typeface="Ubuntu"/>
                <a:cs typeface="Ubuntu"/>
                <a:sym typeface="Ubuntu"/>
              </a:rPr>
              <a:t>dimensiuni</a:t>
            </a:r>
            <a:endParaRPr lang="cs-CZ" sz="4400" dirty="0">
              <a:solidFill>
                <a:schemeClr val="lt1"/>
              </a:solidFill>
              <a:latin typeface="Ubuntu"/>
              <a:ea typeface="Ubuntu"/>
              <a:cs typeface="Ubuntu"/>
              <a:sym typeface="Ubuntu"/>
            </a:endParaRPr>
          </a:p>
        </p:txBody>
      </p:sp>
      <p:sp>
        <p:nvSpPr>
          <p:cNvPr id="175" name="Shape 175"/>
          <p:cNvSpPr txBox="1">
            <a:spLocks noGrp="1"/>
          </p:cNvSpPr>
          <p:nvPr>
            <p:ph type="ftr" idx="11"/>
          </p:nvPr>
        </p:nvSpPr>
        <p:spPr>
          <a:xfrm>
            <a:off x="3124200" y="6356350"/>
            <a:ext cx="28956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r>
              <a:rPr lang="cs-CZ" sz="1200" b="0" i="0" u="none" strike="noStrike" cap="none" baseline="0">
                <a:solidFill>
                  <a:srgbClr val="888888"/>
                </a:solidFill>
                <a:latin typeface="Ubuntu"/>
                <a:ea typeface="Ubuntu"/>
                <a:cs typeface="Ubuntu"/>
                <a:sym typeface="Ubuntu"/>
              </a:rPr>
              <a:t>Be part of CSA!</a:t>
            </a:r>
          </a:p>
        </p:txBody>
      </p:sp>
      <p:pic>
        <p:nvPicPr>
          <p:cNvPr id="176" name="Shape 176"/>
          <p:cNvPicPr preferRelativeResize="0"/>
          <p:nvPr/>
        </p:nvPicPr>
        <p:blipFill rotWithShape="1">
          <a:blip r:embed="rId3">
            <a:alphaModFix/>
          </a:blip>
          <a:srcRect/>
          <a:stretch/>
        </p:blipFill>
        <p:spPr>
          <a:xfrm>
            <a:off x="6948264" y="1821010"/>
            <a:ext cx="2647950" cy="4632325"/>
          </a:xfrm>
          <a:prstGeom prst="rect">
            <a:avLst/>
          </a:prstGeom>
          <a:noFill/>
          <a:ln>
            <a:noFill/>
          </a:ln>
        </p:spPr>
      </p:pic>
      <p:sp>
        <p:nvSpPr>
          <p:cNvPr id="174" name="Shape 174"/>
          <p:cNvSpPr txBox="1"/>
          <p:nvPr/>
        </p:nvSpPr>
        <p:spPr>
          <a:xfrm>
            <a:off x="323528" y="2040607"/>
            <a:ext cx="8352928" cy="2612529"/>
          </a:xfrm>
          <a:prstGeom prst="rect">
            <a:avLst/>
          </a:prstGeom>
          <a:noFill/>
          <a:ln>
            <a:noFill/>
          </a:ln>
        </p:spPr>
        <p:txBody>
          <a:bodyPr lIns="91425" tIns="45700" rIns="91425" bIns="45700" anchor="t" anchorCtr="0">
            <a:noAutofit/>
          </a:bodyPr>
          <a:lstStyle/>
          <a:p>
            <a:pPr marL="342900" lvl="0" indent="-342900">
              <a:buClr>
                <a:schemeClr val="dk1"/>
              </a:buClr>
              <a:buSzPct val="100000"/>
              <a:buFont typeface="Arial"/>
              <a:buChar char="•"/>
            </a:pPr>
            <a:r>
              <a:rPr lang="ro-RO" sz="2800" dirty="0"/>
              <a:t>modul tradiţional de cultivare a solului în armonie cu condiţiile naturale locale cu excluderea îngrăşămintelor artificiale şi a pesticidelor sintetice</a:t>
            </a:r>
            <a:r>
              <a:rPr lang="vi-VN" sz="2800" dirty="0" smtClean="0">
                <a:solidFill>
                  <a:schemeClr val="dk1"/>
                </a:solidFill>
                <a:latin typeface="Ubuntu"/>
                <a:ea typeface="Ubuntu"/>
                <a:cs typeface="Ubuntu"/>
                <a:sym typeface="Ubuntu"/>
              </a:rPr>
              <a:t>. </a:t>
            </a:r>
            <a:endParaRPr lang="en-US" sz="2800" dirty="0" smtClean="0">
              <a:solidFill>
                <a:schemeClr val="dk1"/>
              </a:solidFill>
              <a:latin typeface="Ubuntu"/>
              <a:ea typeface="Ubuntu"/>
              <a:cs typeface="Ubuntu"/>
              <a:sym typeface="Ubuntu"/>
            </a:endParaRPr>
          </a:p>
          <a:p>
            <a:pPr marL="342900" lvl="0" indent="-342900">
              <a:buClr>
                <a:schemeClr val="dk1"/>
              </a:buClr>
              <a:buSzPct val="100000"/>
              <a:buFont typeface="Arial"/>
              <a:buChar char="•"/>
            </a:pPr>
            <a:endParaRPr lang="en-US" sz="2800" dirty="0" smtClean="0">
              <a:solidFill>
                <a:schemeClr val="dk1"/>
              </a:solidFill>
              <a:latin typeface="Ubuntu"/>
              <a:ea typeface="Ubuntu"/>
              <a:cs typeface="Ubuntu"/>
              <a:sym typeface="Ubuntu"/>
            </a:endParaRPr>
          </a:p>
          <a:p>
            <a:pPr marL="342900" lvl="0" indent="-342900">
              <a:buClr>
                <a:schemeClr val="dk1"/>
              </a:buClr>
              <a:buSzPct val="100000"/>
              <a:buFont typeface="Arial"/>
              <a:buChar char="•"/>
            </a:pPr>
            <a:r>
              <a:rPr lang="vi-VN" sz="2800" dirty="0">
                <a:solidFill>
                  <a:schemeClr val="dk1"/>
                </a:solidFill>
                <a:latin typeface="Ubuntu"/>
                <a:ea typeface="Ubuntu"/>
                <a:cs typeface="Ubuntu"/>
                <a:sym typeface="Ubuntu"/>
              </a:rPr>
              <a:t>ajută la păstrarea  biodiversitatii, respectă limitele ecosistemului  și are grijă mai bine bunăstarea animalelor folosite în agricultură</a:t>
            </a:r>
            <a:endParaRPr lang="en-US" sz="2800" dirty="0" smtClean="0">
              <a:solidFill>
                <a:schemeClr val="dk1"/>
              </a:solidFill>
              <a:latin typeface="Ubuntu"/>
              <a:ea typeface="Ubuntu"/>
              <a:cs typeface="Ubuntu"/>
              <a:sym typeface="Ubuntu"/>
            </a:endParaRPr>
          </a:p>
          <a:p>
            <a:pPr marL="342900" lvl="0" indent="-342900">
              <a:buClr>
                <a:schemeClr val="dk1"/>
              </a:buClr>
              <a:buSzPct val="100000"/>
              <a:buFont typeface="Arial"/>
              <a:buChar char="•"/>
            </a:pPr>
            <a:endParaRPr lang="en-US" sz="2800" dirty="0" smtClean="0">
              <a:solidFill>
                <a:schemeClr val="dk1"/>
              </a:solidFill>
              <a:latin typeface="Ubuntu"/>
              <a:ea typeface="Ubuntu"/>
              <a:cs typeface="Ubuntu"/>
              <a:sym typeface="Ubuntu"/>
            </a:endParaRPr>
          </a:p>
          <a:p>
            <a:pPr marL="342900" lvl="0" indent="-342900">
              <a:buClr>
                <a:schemeClr val="dk1"/>
              </a:buClr>
              <a:buSzPct val="100000"/>
              <a:buFont typeface="Arial"/>
              <a:buChar char="•"/>
            </a:pPr>
            <a:endParaRPr lang="cs-CZ" sz="2800" b="0" i="0" u="none" strike="noStrike" cap="none" baseline="0" dirty="0">
              <a:solidFill>
                <a:schemeClr val="dk1"/>
              </a:solidFill>
              <a:latin typeface="Ubuntu"/>
              <a:ea typeface="Ubuntu"/>
              <a:cs typeface="Ubuntu"/>
              <a:sym typeface="Ubuntu"/>
            </a:endParaRPr>
          </a:p>
        </p:txBody>
      </p:sp>
    </p:spTree>
    <p:extLst>
      <p:ext uri="{BB962C8B-B14F-4D97-AF65-F5344CB8AC3E}">
        <p14:creationId xmlns:p14="http://schemas.microsoft.com/office/powerpoint/2010/main" val="2296113938"/>
      </p:ext>
    </p:extLst>
  </p:cSld>
  <p:clrMapOvr>
    <a:masterClrMapping/>
  </p:clrMapOvr>
  <p:transition spd="slow">
    <p:cu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Shape 172"/>
          <p:cNvSpPr txBox="1"/>
          <p:nvPr/>
        </p:nvSpPr>
        <p:spPr>
          <a:xfrm>
            <a:off x="107504" y="260647"/>
            <a:ext cx="8784976" cy="1080120"/>
          </a:xfrm>
          <a:prstGeom prst="rect">
            <a:avLst/>
          </a:prstGeom>
          <a:noFill/>
          <a:ln>
            <a:noFill/>
          </a:ln>
        </p:spPr>
        <p:txBody>
          <a:bodyPr lIns="91425" tIns="45700" rIns="91425" bIns="45700" anchor="t" anchorCtr="0">
            <a:noAutofit/>
          </a:bodyPr>
          <a:lstStyle/>
          <a:p>
            <a:pPr lvl="0" algn="ctr">
              <a:lnSpc>
                <a:spcPct val="90000"/>
              </a:lnSpc>
              <a:buSzPct val="25000"/>
            </a:pPr>
            <a:r>
              <a:rPr lang="cs-CZ" sz="4400" dirty="0">
                <a:solidFill>
                  <a:schemeClr val="lt1"/>
                </a:solidFill>
                <a:latin typeface="Ubuntu"/>
                <a:ea typeface="Ubuntu"/>
                <a:cs typeface="Ubuntu"/>
                <a:sym typeface="Ubuntu"/>
              </a:rPr>
              <a:t>Suveranitatea alimentară</a:t>
            </a:r>
          </a:p>
        </p:txBody>
      </p:sp>
      <p:sp>
        <p:nvSpPr>
          <p:cNvPr id="175" name="Shape 175"/>
          <p:cNvSpPr txBox="1">
            <a:spLocks noGrp="1"/>
          </p:cNvSpPr>
          <p:nvPr>
            <p:ph type="ftr" idx="11"/>
          </p:nvPr>
        </p:nvSpPr>
        <p:spPr>
          <a:xfrm>
            <a:off x="3124200" y="6356350"/>
            <a:ext cx="28956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r>
              <a:rPr lang="cs-CZ" sz="1200" b="0" i="0" u="none" strike="noStrike" cap="none" baseline="0">
                <a:solidFill>
                  <a:srgbClr val="888888"/>
                </a:solidFill>
                <a:latin typeface="Ubuntu"/>
                <a:ea typeface="Ubuntu"/>
                <a:cs typeface="Ubuntu"/>
                <a:sym typeface="Ubuntu"/>
              </a:rPr>
              <a:t>Be part of CSA!</a:t>
            </a:r>
          </a:p>
        </p:txBody>
      </p:sp>
      <p:pic>
        <p:nvPicPr>
          <p:cNvPr id="6" name="Shape 195"/>
          <p:cNvPicPr preferRelativeResize="0"/>
          <p:nvPr/>
        </p:nvPicPr>
        <p:blipFill rotWithShape="1">
          <a:blip r:embed="rId3">
            <a:alphaModFix/>
          </a:blip>
          <a:srcRect/>
          <a:stretch/>
        </p:blipFill>
        <p:spPr>
          <a:xfrm>
            <a:off x="6876256" y="1959570"/>
            <a:ext cx="2716212" cy="4349750"/>
          </a:xfrm>
          <a:prstGeom prst="rect">
            <a:avLst/>
          </a:prstGeom>
          <a:noFill/>
          <a:ln>
            <a:noFill/>
          </a:ln>
        </p:spPr>
      </p:pic>
      <p:sp>
        <p:nvSpPr>
          <p:cNvPr id="174" name="Shape 174"/>
          <p:cNvSpPr txBox="1"/>
          <p:nvPr/>
        </p:nvSpPr>
        <p:spPr>
          <a:xfrm>
            <a:off x="323528" y="1340767"/>
            <a:ext cx="8352928" cy="2612529"/>
          </a:xfrm>
          <a:prstGeom prst="rect">
            <a:avLst/>
          </a:prstGeom>
          <a:noFill/>
          <a:ln>
            <a:noFill/>
          </a:ln>
        </p:spPr>
        <p:txBody>
          <a:bodyPr lIns="91425" tIns="45700" rIns="91425" bIns="45700" anchor="t" anchorCtr="0">
            <a:noAutofit/>
          </a:bodyPr>
          <a:lstStyle/>
          <a:p>
            <a:r>
              <a:rPr lang="ro-RO" sz="2600" dirty="0" smtClean="0"/>
              <a:t>"</a:t>
            </a:r>
            <a:r>
              <a:rPr lang="ro-RO" sz="2600" i="1" dirty="0"/>
              <a:t>Suveranitatea alimentara este dreptul oamenilor de a avea acces la hrana sănătosa şi adecvată cultural produsă prin metode durabile şi ecologice precum și dreptul fiecăruia de a-și defini propriile lor sisteme de hrană si agricultură. Suveranitatea alimentara îi pune in centrul sistemelor de hrană pe cei care produc, distribuie și consuma hrana iar nu cerintele pieței și a corporațiilor</a:t>
            </a:r>
            <a:r>
              <a:rPr lang="ro-RO" sz="2600" i="1" dirty="0" smtClean="0"/>
              <a:t>"</a:t>
            </a:r>
            <a:r>
              <a:rPr lang="ro-RO" sz="2600" dirty="0" smtClean="0"/>
              <a:t>.</a:t>
            </a:r>
            <a:endParaRPr lang="en-US" sz="2600" dirty="0" smtClean="0"/>
          </a:p>
          <a:p>
            <a:endParaRPr lang="en-US" sz="2600" dirty="0"/>
          </a:p>
          <a:p>
            <a:r>
              <a:rPr lang="en-US" sz="2600" dirty="0"/>
              <a:t>http://nyeleni.org/spip.php?article290</a:t>
            </a:r>
          </a:p>
          <a:p>
            <a:pPr marL="342900" lvl="0" indent="-342900">
              <a:buClr>
                <a:schemeClr val="dk1"/>
              </a:buClr>
              <a:buSzPct val="100000"/>
              <a:buFont typeface="Arial"/>
              <a:buChar char="•"/>
            </a:pPr>
            <a:endParaRPr lang="cs-CZ" sz="2600" b="0" i="0" u="none" strike="noStrike" cap="none" baseline="0" dirty="0">
              <a:solidFill>
                <a:schemeClr val="dk1"/>
              </a:solidFill>
              <a:latin typeface="Ubuntu"/>
              <a:ea typeface="Ubuntu"/>
              <a:cs typeface="Ubuntu"/>
              <a:sym typeface="Ubuntu"/>
            </a:endParaRPr>
          </a:p>
        </p:txBody>
      </p:sp>
    </p:spTree>
    <p:extLst>
      <p:ext uri="{BB962C8B-B14F-4D97-AF65-F5344CB8AC3E}">
        <p14:creationId xmlns:p14="http://schemas.microsoft.com/office/powerpoint/2010/main" val="68912472"/>
      </p:ext>
    </p:extLst>
  </p:cSld>
  <p:clrMapOvr>
    <a:masterClrMapping/>
  </p:clrMapOvr>
  <p:transition spd="slow">
    <p:cu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grpSp>
        <p:nvGrpSpPr>
          <p:cNvPr id="153" name="Shape 153"/>
          <p:cNvGrpSpPr/>
          <p:nvPr/>
        </p:nvGrpSpPr>
        <p:grpSpPr>
          <a:xfrm>
            <a:off x="469251" y="1268759"/>
            <a:ext cx="8133487" cy="4320480"/>
            <a:chOff x="1707" y="0"/>
            <a:chExt cx="8133487" cy="4320480"/>
          </a:xfrm>
        </p:grpSpPr>
        <p:sp>
          <p:nvSpPr>
            <p:cNvPr id="154" name="Shape 154"/>
            <p:cNvSpPr/>
            <p:nvPr/>
          </p:nvSpPr>
          <p:spPr>
            <a:xfrm>
              <a:off x="1707" y="0"/>
              <a:ext cx="2658002" cy="4320480"/>
            </a:xfrm>
            <a:prstGeom prst="roundRect">
              <a:avLst>
                <a:gd name="adj" fmla="val 10000"/>
              </a:avLst>
            </a:prstGeom>
            <a:solidFill>
              <a:srgbClr val="BF504D"/>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55" name="Shape 155"/>
            <p:cNvSpPr txBox="1"/>
            <p:nvPr/>
          </p:nvSpPr>
          <p:spPr>
            <a:xfrm>
              <a:off x="1707" y="1728191"/>
              <a:ext cx="2658002" cy="1728191"/>
            </a:xfrm>
            <a:prstGeom prst="rect">
              <a:avLst/>
            </a:prstGeom>
            <a:noFill/>
            <a:ln>
              <a:noFill/>
            </a:ln>
          </p:spPr>
          <p:txBody>
            <a:bodyPr lIns="170675" tIns="170675" rIns="170675" bIns="170675" anchor="ctr" anchorCtr="0">
              <a:noAutofit/>
            </a:bodyPr>
            <a:lstStyle/>
            <a:p>
              <a:pPr marL="0" marR="0" lvl="0" indent="0" algn="ctr" rtl="0">
                <a:lnSpc>
                  <a:spcPct val="90000"/>
                </a:lnSpc>
                <a:spcBef>
                  <a:spcPts val="0"/>
                </a:spcBef>
                <a:spcAft>
                  <a:spcPts val="840"/>
                </a:spcAft>
                <a:buSzPct val="25000"/>
                <a:buNone/>
              </a:pPr>
              <a:r>
                <a:rPr lang="cs-CZ" sz="2400" b="0" i="0" u="none" strike="noStrike" cap="none" baseline="0" dirty="0" smtClean="0">
                  <a:solidFill>
                    <a:schemeClr val="lt1"/>
                  </a:solidFill>
                  <a:latin typeface="Ubuntu"/>
                  <a:ea typeface="Ubuntu"/>
                  <a:cs typeface="Ubuntu"/>
                  <a:sym typeface="Ubuntu"/>
                </a:rPr>
                <a:t>Piețe țărănești, </a:t>
              </a:r>
              <a:r>
                <a:rPr lang="cs-CZ" sz="2400" b="0" i="0" u="none" strike="noStrike" cap="none" baseline="0" dirty="0" smtClean="0">
                  <a:solidFill>
                    <a:schemeClr val="lt1"/>
                  </a:solidFill>
                  <a:latin typeface="Ubuntu"/>
                  <a:ea typeface="Ubuntu"/>
                  <a:cs typeface="Ubuntu"/>
                  <a:sym typeface="Ubuntu"/>
                </a:rPr>
                <a:t>coșul fermierului</a:t>
              </a:r>
              <a:endParaRPr lang="cs-CZ" sz="2400" b="0" i="0" u="none" strike="noStrike" cap="none" baseline="0" dirty="0">
                <a:solidFill>
                  <a:schemeClr val="lt1"/>
                </a:solidFill>
                <a:latin typeface="Ubuntu"/>
                <a:ea typeface="Ubuntu"/>
                <a:cs typeface="Ubuntu"/>
                <a:sym typeface="Ubuntu"/>
              </a:endParaRPr>
            </a:p>
          </p:txBody>
        </p:sp>
        <p:sp>
          <p:nvSpPr>
            <p:cNvPr id="156" name="Shape 156"/>
            <p:cNvSpPr/>
            <p:nvPr/>
          </p:nvSpPr>
          <p:spPr>
            <a:xfrm>
              <a:off x="432049" y="156970"/>
              <a:ext cx="1797320" cy="1787249"/>
            </a:xfrm>
            <a:prstGeom prst="ellipse">
              <a:avLst/>
            </a:prstGeom>
            <a:blipFill rotWithShape="1">
              <a:blip r:embed="rId3">
                <a:alphaModFix/>
              </a:blip>
              <a:stretch>
                <a:fillRect/>
              </a:stretch>
            </a:blip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57" name="Shape 157"/>
            <p:cNvSpPr/>
            <p:nvPr/>
          </p:nvSpPr>
          <p:spPr>
            <a:xfrm>
              <a:off x="2739450" y="0"/>
              <a:ext cx="2658002" cy="4320480"/>
            </a:xfrm>
            <a:prstGeom prst="roundRect">
              <a:avLst>
                <a:gd name="adj" fmla="val 10000"/>
              </a:avLst>
            </a:prstGeom>
            <a:solidFill>
              <a:srgbClr val="BB9952"/>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58" name="Shape 158"/>
            <p:cNvSpPr txBox="1"/>
            <p:nvPr/>
          </p:nvSpPr>
          <p:spPr>
            <a:xfrm>
              <a:off x="2739450" y="1728191"/>
              <a:ext cx="2658002" cy="1728191"/>
            </a:xfrm>
            <a:prstGeom prst="rect">
              <a:avLst/>
            </a:prstGeom>
            <a:noFill/>
            <a:ln>
              <a:noFill/>
            </a:ln>
          </p:spPr>
          <p:txBody>
            <a:bodyPr lIns="170675" tIns="170675" rIns="170675" bIns="170675" anchor="ctr" anchorCtr="0">
              <a:noAutofit/>
            </a:bodyPr>
            <a:lstStyle/>
            <a:p>
              <a:pPr marL="0" marR="0" lvl="0" indent="0" algn="ctr" rtl="0">
                <a:lnSpc>
                  <a:spcPct val="90000"/>
                </a:lnSpc>
                <a:spcBef>
                  <a:spcPts val="0"/>
                </a:spcBef>
                <a:spcAft>
                  <a:spcPts val="840"/>
                </a:spcAft>
                <a:buSzPct val="25000"/>
                <a:buNone/>
              </a:pPr>
              <a:r>
                <a:rPr lang="cs-CZ" sz="2400" b="0" i="0" u="none" strike="noStrike" cap="none" baseline="0" dirty="0" smtClean="0">
                  <a:solidFill>
                    <a:schemeClr val="lt1"/>
                  </a:solidFill>
                  <a:latin typeface="Ubuntu"/>
                  <a:ea typeface="Ubuntu"/>
                  <a:cs typeface="Ubuntu"/>
                  <a:sym typeface="Ubuntu"/>
                </a:rPr>
                <a:t>Hub-uri alimentare, Vânzare direct la fermă</a:t>
              </a:r>
              <a:endParaRPr lang="cs-CZ" sz="2400" b="0" i="0" u="none" strike="noStrike" cap="none" baseline="0" dirty="0">
                <a:solidFill>
                  <a:schemeClr val="lt1"/>
                </a:solidFill>
                <a:latin typeface="Ubuntu"/>
                <a:ea typeface="Ubuntu"/>
                <a:cs typeface="Ubuntu"/>
                <a:sym typeface="Ubuntu"/>
              </a:endParaRPr>
            </a:p>
          </p:txBody>
        </p:sp>
        <p:sp>
          <p:nvSpPr>
            <p:cNvPr id="159" name="Shape 159"/>
            <p:cNvSpPr/>
            <p:nvPr/>
          </p:nvSpPr>
          <p:spPr>
            <a:xfrm>
              <a:off x="3169791" y="156970"/>
              <a:ext cx="1797320" cy="1787249"/>
            </a:xfrm>
            <a:prstGeom prst="ellipse">
              <a:avLst/>
            </a:prstGeom>
            <a:blipFill rotWithShape="1">
              <a:blip r:embed="rId4">
                <a:alphaModFix/>
              </a:blip>
              <a:stretch>
                <a:fillRect/>
              </a:stretch>
            </a:blip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60" name="Shape 160"/>
            <p:cNvSpPr/>
            <p:nvPr/>
          </p:nvSpPr>
          <p:spPr>
            <a:xfrm>
              <a:off x="5477192" y="0"/>
              <a:ext cx="2658002" cy="4320480"/>
            </a:xfrm>
            <a:prstGeom prst="roundRect">
              <a:avLst>
                <a:gd name="adj" fmla="val 10000"/>
              </a:avLst>
            </a:prstGeom>
            <a:solidFill>
              <a:srgbClr val="99B958"/>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61" name="Shape 161"/>
            <p:cNvSpPr txBox="1"/>
            <p:nvPr/>
          </p:nvSpPr>
          <p:spPr>
            <a:xfrm>
              <a:off x="5477192" y="1728191"/>
              <a:ext cx="2658002" cy="1728191"/>
            </a:xfrm>
            <a:prstGeom prst="rect">
              <a:avLst/>
            </a:prstGeom>
            <a:noFill/>
            <a:ln>
              <a:noFill/>
            </a:ln>
          </p:spPr>
          <p:txBody>
            <a:bodyPr lIns="170675" tIns="170675" rIns="170675" bIns="170675" anchor="ctr" anchorCtr="0">
              <a:noAutofit/>
            </a:bodyPr>
            <a:lstStyle/>
            <a:p>
              <a:pPr lvl="0" algn="ctr">
                <a:lnSpc>
                  <a:spcPct val="90000"/>
                </a:lnSpc>
                <a:spcAft>
                  <a:spcPts val="840"/>
                </a:spcAft>
                <a:buSzPct val="25000"/>
              </a:pPr>
              <a:r>
                <a:rPr lang="vi-VN" sz="2400" dirty="0">
                  <a:solidFill>
                    <a:schemeClr val="lt1"/>
                  </a:solidFill>
                  <a:latin typeface="Ubuntu"/>
                  <a:ea typeface="Ubuntu"/>
                  <a:cs typeface="Ubuntu"/>
                  <a:sym typeface="Ubuntu"/>
                </a:rPr>
                <a:t>Agricultura susținută de </a:t>
              </a:r>
              <a:r>
                <a:rPr lang="vi-VN" sz="2400" dirty="0" smtClean="0">
                  <a:solidFill>
                    <a:schemeClr val="lt1"/>
                  </a:solidFill>
                  <a:latin typeface="Ubuntu"/>
                  <a:ea typeface="Ubuntu"/>
                  <a:cs typeface="Ubuntu"/>
                  <a:sym typeface="Ubuntu"/>
                </a:rPr>
                <a:t>comunitate</a:t>
              </a:r>
              <a:endParaRPr lang="cs-CZ" sz="2400" b="0" i="0" u="none" strike="noStrike" cap="none" baseline="0" dirty="0">
                <a:solidFill>
                  <a:schemeClr val="lt1"/>
                </a:solidFill>
                <a:latin typeface="Ubuntu"/>
                <a:ea typeface="Ubuntu"/>
                <a:cs typeface="Ubuntu"/>
                <a:sym typeface="Ubuntu"/>
              </a:endParaRPr>
            </a:p>
          </p:txBody>
        </p:sp>
        <p:sp>
          <p:nvSpPr>
            <p:cNvPr id="162" name="Shape 162"/>
            <p:cNvSpPr/>
            <p:nvPr/>
          </p:nvSpPr>
          <p:spPr>
            <a:xfrm>
              <a:off x="5907533" y="156970"/>
              <a:ext cx="1797320" cy="1787249"/>
            </a:xfrm>
            <a:prstGeom prst="ellipse">
              <a:avLst/>
            </a:prstGeom>
            <a:blipFill rotWithShape="1">
              <a:blip r:embed="rId5">
                <a:alphaModFix/>
              </a:blip>
              <a:stretch>
                <a:fillRect/>
              </a:stretch>
            </a:blip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63" name="Shape 163"/>
            <p:cNvSpPr/>
            <p:nvPr/>
          </p:nvSpPr>
          <p:spPr>
            <a:xfrm>
              <a:off x="325476" y="3240358"/>
              <a:ext cx="7485950" cy="1080121"/>
            </a:xfrm>
            <a:prstGeom prst="leftRightArrow">
              <a:avLst>
                <a:gd name="adj1" fmla="val 50000"/>
                <a:gd name="adj2" fmla="val 50000"/>
              </a:avLst>
            </a:prstGeom>
            <a:solidFill>
              <a:srgbClr val="E7CFCF"/>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grpSp>
      <p:sp>
        <p:nvSpPr>
          <p:cNvPr id="164" name="Shape 164"/>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Ubuntu"/>
              <a:buNone/>
            </a:pPr>
            <a:r>
              <a:rPr lang="cs-CZ" sz="4400" b="1" i="0" u="none" strike="noStrike" cap="none" baseline="0" dirty="0" smtClean="0">
                <a:solidFill>
                  <a:schemeClr val="dk1"/>
                </a:solidFill>
                <a:latin typeface="Ubuntu"/>
                <a:ea typeface="Ubuntu"/>
                <a:cs typeface="Ubuntu"/>
                <a:sym typeface="Ubuntu"/>
              </a:rPr>
              <a:t>Matricea</a:t>
            </a:r>
            <a:r>
              <a:rPr lang="cs-CZ" sz="4400" b="1" i="0" u="none" strike="noStrike" cap="none" dirty="0" smtClean="0">
                <a:solidFill>
                  <a:schemeClr val="dk1"/>
                </a:solidFill>
                <a:latin typeface="Ubuntu"/>
                <a:ea typeface="Ubuntu"/>
                <a:cs typeface="Ubuntu"/>
                <a:sym typeface="Ubuntu"/>
              </a:rPr>
              <a:t> relațiilor</a:t>
            </a:r>
            <a:endParaRPr lang="cs-CZ" sz="4400" b="1" i="0" u="none" strike="noStrike" cap="none" baseline="0" dirty="0">
              <a:solidFill>
                <a:schemeClr val="dk1"/>
              </a:solidFill>
              <a:latin typeface="Ubuntu"/>
              <a:ea typeface="Ubuntu"/>
              <a:cs typeface="Ubuntu"/>
              <a:sym typeface="Ubuntu"/>
            </a:endParaRPr>
          </a:p>
        </p:txBody>
      </p:sp>
      <p:sp>
        <p:nvSpPr>
          <p:cNvPr id="165" name="Shape 165"/>
          <p:cNvSpPr txBox="1"/>
          <p:nvPr/>
        </p:nvSpPr>
        <p:spPr>
          <a:xfrm>
            <a:off x="647327" y="4797151"/>
            <a:ext cx="3276600" cy="40010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cs-CZ" sz="2000" b="0" i="0" u="none" strike="noStrike" cap="none" baseline="0" dirty="0">
                <a:solidFill>
                  <a:schemeClr val="dk1"/>
                </a:solidFill>
                <a:latin typeface="Ubuntu"/>
                <a:ea typeface="Ubuntu"/>
                <a:cs typeface="Ubuntu"/>
                <a:sym typeface="Ubuntu"/>
              </a:rPr>
              <a:t>Distant / </a:t>
            </a:r>
            <a:r>
              <a:rPr lang="cs-CZ" sz="2000" b="0" i="0" u="none" strike="noStrike" cap="none" baseline="0" dirty="0" smtClean="0">
                <a:solidFill>
                  <a:schemeClr val="dk1"/>
                </a:solidFill>
                <a:latin typeface="Ubuntu"/>
                <a:ea typeface="Ubuntu"/>
                <a:cs typeface="Ubuntu"/>
                <a:sym typeface="Ubuntu"/>
              </a:rPr>
              <a:t>termen scurt</a:t>
            </a:r>
            <a:endParaRPr lang="cs-CZ" sz="2000" b="0" i="0" u="none" strike="noStrike" cap="none" baseline="0" dirty="0">
              <a:solidFill>
                <a:schemeClr val="dk1"/>
              </a:solidFill>
              <a:latin typeface="Ubuntu"/>
              <a:ea typeface="Ubuntu"/>
              <a:cs typeface="Ubuntu"/>
              <a:sym typeface="Ubuntu"/>
            </a:endParaRPr>
          </a:p>
        </p:txBody>
      </p:sp>
      <p:sp>
        <p:nvSpPr>
          <p:cNvPr id="166" name="Shape 166"/>
          <p:cNvSpPr txBox="1"/>
          <p:nvPr/>
        </p:nvSpPr>
        <p:spPr>
          <a:xfrm>
            <a:off x="5183832" y="4797151"/>
            <a:ext cx="3276600" cy="40010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cs-CZ" sz="2000" dirty="0">
                <a:solidFill>
                  <a:schemeClr val="dk1"/>
                </a:solidFill>
                <a:latin typeface="Ubuntu"/>
                <a:ea typeface="Ubuntu"/>
                <a:cs typeface="Ubuntu"/>
                <a:sym typeface="Ubuntu"/>
              </a:rPr>
              <a:t>A</a:t>
            </a:r>
            <a:r>
              <a:rPr lang="cs-CZ" sz="2000" b="0" i="0" u="none" strike="noStrike" cap="none" baseline="0" dirty="0" smtClean="0">
                <a:solidFill>
                  <a:schemeClr val="dk1"/>
                </a:solidFill>
                <a:latin typeface="Ubuntu"/>
                <a:ea typeface="Ubuntu"/>
                <a:cs typeface="Ubuntu"/>
                <a:sym typeface="Ubuntu"/>
              </a:rPr>
              <a:t>propiat </a:t>
            </a:r>
            <a:r>
              <a:rPr lang="cs-CZ" sz="2000" b="0" i="0" u="none" strike="noStrike" cap="none" baseline="0" dirty="0">
                <a:solidFill>
                  <a:schemeClr val="dk1"/>
                </a:solidFill>
                <a:latin typeface="Ubuntu"/>
                <a:ea typeface="Ubuntu"/>
                <a:cs typeface="Ubuntu"/>
                <a:sym typeface="Ubuntu"/>
              </a:rPr>
              <a:t>/ </a:t>
            </a:r>
            <a:r>
              <a:rPr lang="cs-CZ" sz="2000" b="0" i="0" u="none" strike="noStrike" cap="none" baseline="0" dirty="0" smtClean="0">
                <a:solidFill>
                  <a:schemeClr val="dk1"/>
                </a:solidFill>
                <a:latin typeface="Ubuntu"/>
                <a:ea typeface="Ubuntu"/>
                <a:cs typeface="Ubuntu"/>
                <a:sym typeface="Ubuntu"/>
              </a:rPr>
              <a:t>Termen lung</a:t>
            </a:r>
            <a:endParaRPr lang="cs-CZ" sz="2000" b="0" i="0" u="none" strike="noStrike" cap="none" baseline="0" dirty="0">
              <a:solidFill>
                <a:schemeClr val="dk1"/>
              </a:solidFill>
              <a:latin typeface="Ubuntu"/>
              <a:ea typeface="Ubuntu"/>
              <a:cs typeface="Ubuntu"/>
              <a:sym typeface="Ubuntu"/>
            </a:endParaRPr>
          </a:p>
        </p:txBody>
      </p:sp>
      <p:sp>
        <p:nvSpPr>
          <p:cNvPr id="167" name="Shape 167"/>
          <p:cNvSpPr txBox="1">
            <a:spLocks noGrp="1"/>
          </p:cNvSpPr>
          <p:nvPr>
            <p:ph type="ftr" idx="11"/>
          </p:nvPr>
        </p:nvSpPr>
        <p:spPr>
          <a:xfrm>
            <a:off x="3124200" y="6356350"/>
            <a:ext cx="28956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r>
              <a:rPr lang="cs-CZ" sz="1200" b="0" i="0" u="none" strike="noStrike" cap="none" baseline="0">
                <a:solidFill>
                  <a:srgbClr val="888888"/>
                </a:solidFill>
                <a:latin typeface="Ubuntu"/>
                <a:ea typeface="Ubuntu"/>
                <a:cs typeface="Ubuntu"/>
                <a:sym typeface="Ubuntu"/>
              </a:rPr>
              <a:t>Be part of CSA!</a:t>
            </a:r>
          </a:p>
        </p:txBody>
      </p:sp>
    </p:spTree>
  </p:cSld>
  <p:clrMapOvr>
    <a:masterClrMapping/>
  </p:clrMapOvr>
  <p:transition spd="slow">
    <p:cu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Shape 172"/>
          <p:cNvSpPr txBox="1"/>
          <p:nvPr/>
        </p:nvSpPr>
        <p:spPr>
          <a:xfrm>
            <a:off x="107504" y="260647"/>
            <a:ext cx="8784976" cy="1080120"/>
          </a:xfrm>
          <a:prstGeom prst="rect">
            <a:avLst/>
          </a:prstGeom>
          <a:noFill/>
          <a:ln>
            <a:noFill/>
          </a:ln>
        </p:spPr>
        <p:txBody>
          <a:bodyPr lIns="91425" tIns="45700" rIns="91425" bIns="45700" anchor="t" anchorCtr="0">
            <a:noAutofit/>
          </a:bodyPr>
          <a:lstStyle/>
          <a:p>
            <a:pPr lvl="0" algn="ctr">
              <a:buClr>
                <a:schemeClr val="dk1"/>
              </a:buClr>
              <a:buSzPct val="25000"/>
            </a:pPr>
            <a:r>
              <a:rPr lang="es-ES" sz="4400" b="1" dirty="0" smtClean="0">
                <a:solidFill>
                  <a:schemeClr val="dk1"/>
                </a:solidFill>
                <a:latin typeface="Ubuntu"/>
                <a:ea typeface="Ubuntu"/>
                <a:cs typeface="Ubuntu"/>
                <a:sym typeface="Ubuntu"/>
              </a:rPr>
              <a:t>Cine </a:t>
            </a:r>
            <a:r>
              <a:rPr lang="es-ES" sz="4400" b="1" dirty="0">
                <a:solidFill>
                  <a:schemeClr val="dk1"/>
                </a:solidFill>
                <a:latin typeface="Ubuntu"/>
                <a:ea typeface="Ubuntu"/>
                <a:cs typeface="Ubuntu"/>
                <a:sym typeface="Ubuntu"/>
              </a:rPr>
              <a:t>este cine </a:t>
            </a:r>
            <a:r>
              <a:rPr lang="es-ES" sz="4400" b="1" dirty="0" err="1">
                <a:solidFill>
                  <a:schemeClr val="dk1"/>
                </a:solidFill>
                <a:latin typeface="Ubuntu"/>
                <a:ea typeface="Ubuntu"/>
                <a:cs typeface="Ubuntu"/>
                <a:sym typeface="Ubuntu"/>
              </a:rPr>
              <a:t>şi</a:t>
            </a:r>
            <a:r>
              <a:rPr lang="es-ES" sz="4400" b="1" dirty="0">
                <a:solidFill>
                  <a:schemeClr val="dk1"/>
                </a:solidFill>
                <a:latin typeface="Ubuntu"/>
                <a:ea typeface="Ubuntu"/>
                <a:cs typeface="Ubuntu"/>
                <a:sym typeface="Ubuntu"/>
              </a:rPr>
              <a:t> ce este ce în CSA</a:t>
            </a:r>
            <a:r>
              <a:rPr lang="es-ES" sz="4400" b="1" dirty="0" smtClean="0">
                <a:solidFill>
                  <a:schemeClr val="dk1"/>
                </a:solidFill>
                <a:latin typeface="Ubuntu"/>
                <a:ea typeface="Ubuntu"/>
                <a:cs typeface="Ubuntu"/>
                <a:sym typeface="Ubuntu"/>
              </a:rPr>
              <a:t>?</a:t>
            </a:r>
            <a:endParaRPr lang="cs-CZ" sz="4400" b="1" i="0" u="none" strike="noStrike" cap="none" baseline="0" dirty="0">
              <a:solidFill>
                <a:schemeClr val="dk1"/>
              </a:solidFill>
              <a:latin typeface="Ubuntu"/>
              <a:ea typeface="Ubuntu"/>
              <a:cs typeface="Ubuntu"/>
              <a:sym typeface="Ubuntu"/>
            </a:endParaRPr>
          </a:p>
        </p:txBody>
      </p:sp>
      <p:sp>
        <p:nvSpPr>
          <p:cNvPr id="173" name="Shape 173"/>
          <p:cNvSpPr txBox="1"/>
          <p:nvPr/>
        </p:nvSpPr>
        <p:spPr>
          <a:xfrm>
            <a:off x="395536" y="2029024"/>
            <a:ext cx="4824535" cy="823912"/>
          </a:xfrm>
          <a:prstGeom prst="rect">
            <a:avLst/>
          </a:prstGeom>
          <a:noFill/>
          <a:ln>
            <a:noFill/>
          </a:ln>
        </p:spPr>
        <p:txBody>
          <a:bodyPr lIns="91425" tIns="45700" rIns="91425" bIns="45700" anchor="t" anchorCtr="0">
            <a:noAutofit/>
          </a:bodyPr>
          <a:lstStyle/>
          <a:p>
            <a:pPr marL="342900" marR="0" lvl="0" indent="-342900" algn="l" rtl="0">
              <a:lnSpc>
                <a:spcPct val="100000"/>
              </a:lnSpc>
              <a:spcBef>
                <a:spcPts val="0"/>
              </a:spcBef>
              <a:spcAft>
                <a:spcPts val="0"/>
              </a:spcAft>
              <a:buSzPct val="25000"/>
              <a:buNone/>
            </a:pPr>
            <a:r>
              <a:rPr lang="cs-CZ" sz="3600" b="1" i="0" u="none" strike="noStrike" cap="none" baseline="0" dirty="0" smtClean="0">
                <a:solidFill>
                  <a:schemeClr val="dk1"/>
                </a:solidFill>
                <a:latin typeface="Ubuntu"/>
                <a:ea typeface="Ubuntu"/>
                <a:cs typeface="Ubuntu"/>
                <a:sym typeface="Ubuntu"/>
              </a:rPr>
              <a:t>Fermieri/producători</a:t>
            </a:r>
            <a:endParaRPr lang="cs-CZ" sz="3600" b="1" i="0" u="none" strike="noStrike" cap="none" baseline="0" dirty="0">
              <a:solidFill>
                <a:schemeClr val="dk1"/>
              </a:solidFill>
              <a:latin typeface="Ubuntu"/>
              <a:ea typeface="Ubuntu"/>
              <a:cs typeface="Ubuntu"/>
              <a:sym typeface="Ubuntu"/>
            </a:endParaRPr>
          </a:p>
        </p:txBody>
      </p:sp>
      <p:sp>
        <p:nvSpPr>
          <p:cNvPr id="174" name="Shape 174"/>
          <p:cNvSpPr txBox="1"/>
          <p:nvPr/>
        </p:nvSpPr>
        <p:spPr>
          <a:xfrm>
            <a:off x="467543" y="2832695"/>
            <a:ext cx="8352928" cy="2612529"/>
          </a:xfrm>
          <a:prstGeom prst="rect">
            <a:avLst/>
          </a:prstGeom>
          <a:noFill/>
          <a:ln>
            <a:noFill/>
          </a:ln>
        </p:spPr>
        <p:txBody>
          <a:bodyPr lIns="91425" tIns="45700" rIns="91425" bIns="45700" anchor="t" anchorCtr="0">
            <a:noAutofit/>
          </a:bodyPr>
          <a:lstStyle/>
          <a:p>
            <a:pPr marL="342900" marR="0" lvl="0" indent="-342900" algn="l" rtl="0">
              <a:lnSpc>
                <a:spcPct val="100000"/>
              </a:lnSpc>
              <a:spcBef>
                <a:spcPts val="0"/>
              </a:spcBef>
              <a:spcAft>
                <a:spcPts val="0"/>
              </a:spcAft>
              <a:buClr>
                <a:schemeClr val="dk1"/>
              </a:buClr>
              <a:buSzPct val="100000"/>
              <a:buFont typeface="Arial"/>
              <a:buChar char="•"/>
            </a:pPr>
            <a:r>
              <a:rPr lang="cs-CZ" sz="3200" b="0" i="0" u="none" strike="noStrike" cap="none" baseline="0" dirty="0" smtClean="0">
                <a:solidFill>
                  <a:schemeClr val="dk1"/>
                </a:solidFill>
                <a:latin typeface="Ubuntu"/>
                <a:ea typeface="Ubuntu"/>
                <a:cs typeface="Ubuntu"/>
                <a:sym typeface="Ubuntu"/>
              </a:rPr>
              <a:t>Produce hrană</a:t>
            </a:r>
            <a:endParaRPr lang="cs-CZ" sz="3200" b="0" i="0" u="none" strike="noStrike" cap="none" baseline="0" dirty="0">
              <a:solidFill>
                <a:schemeClr val="dk1"/>
              </a:solidFill>
              <a:latin typeface="Ubuntu"/>
              <a:ea typeface="Ubuntu"/>
              <a:cs typeface="Ubuntu"/>
              <a:sym typeface="Ubuntu"/>
            </a:endParaRPr>
          </a:p>
          <a:p>
            <a:pPr marL="342900" marR="0" lvl="0" indent="-342900" algn="l" rtl="0">
              <a:lnSpc>
                <a:spcPct val="100000"/>
              </a:lnSpc>
              <a:spcBef>
                <a:spcPts val="640"/>
              </a:spcBef>
              <a:spcAft>
                <a:spcPts val="0"/>
              </a:spcAft>
              <a:buClr>
                <a:schemeClr val="dk1"/>
              </a:buClr>
              <a:buSzPct val="100000"/>
              <a:buFont typeface="Arial"/>
              <a:buChar char="•"/>
            </a:pPr>
            <a:r>
              <a:rPr lang="cs-CZ" sz="3200" b="0" i="0" u="none" strike="noStrike" cap="none" baseline="0" dirty="0" smtClean="0">
                <a:solidFill>
                  <a:schemeClr val="dk1"/>
                </a:solidFill>
                <a:latin typeface="Ubuntu"/>
                <a:ea typeface="Ubuntu"/>
                <a:cs typeface="Ubuntu"/>
                <a:sym typeface="Ubuntu"/>
              </a:rPr>
              <a:t>Conform principiilor convenite</a:t>
            </a:r>
            <a:endParaRPr lang="cs-CZ" sz="3200" b="0" i="0" u="none" strike="noStrike" cap="none" baseline="0" dirty="0">
              <a:solidFill>
                <a:schemeClr val="dk1"/>
              </a:solidFill>
              <a:latin typeface="Ubuntu"/>
              <a:ea typeface="Ubuntu"/>
              <a:cs typeface="Ubuntu"/>
              <a:sym typeface="Ubuntu"/>
            </a:endParaRPr>
          </a:p>
          <a:p>
            <a:pPr marL="342900" marR="0" lvl="0" indent="-342900" algn="l" rtl="0">
              <a:lnSpc>
                <a:spcPct val="100000"/>
              </a:lnSpc>
              <a:spcBef>
                <a:spcPts val="640"/>
              </a:spcBef>
              <a:spcAft>
                <a:spcPts val="0"/>
              </a:spcAft>
              <a:buClr>
                <a:schemeClr val="dk1"/>
              </a:buClr>
              <a:buSzPct val="100000"/>
              <a:buFont typeface="Arial"/>
              <a:buChar char="•"/>
            </a:pPr>
            <a:r>
              <a:rPr lang="cs-CZ" sz="3200" b="0" i="0" u="none" strike="noStrike" cap="none" baseline="0" dirty="0" smtClean="0">
                <a:solidFill>
                  <a:schemeClr val="dk1"/>
                </a:solidFill>
                <a:latin typeface="Ubuntu"/>
                <a:ea typeface="Ubuntu"/>
                <a:cs typeface="Ubuntu"/>
                <a:sym typeface="Ubuntu"/>
              </a:rPr>
              <a:t>Are un venit sigur </a:t>
            </a:r>
            <a:endParaRPr lang="cs-CZ" sz="3200" b="0" i="0" u="none" strike="noStrike" cap="none" baseline="0" dirty="0">
              <a:solidFill>
                <a:schemeClr val="dk1"/>
              </a:solidFill>
              <a:latin typeface="Ubuntu"/>
              <a:ea typeface="Ubuntu"/>
              <a:cs typeface="Ubuntu"/>
              <a:sym typeface="Ubuntu"/>
            </a:endParaRPr>
          </a:p>
        </p:txBody>
      </p:sp>
      <p:sp>
        <p:nvSpPr>
          <p:cNvPr id="175" name="Shape 175"/>
          <p:cNvSpPr txBox="1">
            <a:spLocks noGrp="1"/>
          </p:cNvSpPr>
          <p:nvPr>
            <p:ph type="ftr" idx="11"/>
          </p:nvPr>
        </p:nvSpPr>
        <p:spPr>
          <a:xfrm>
            <a:off x="3124200" y="6356350"/>
            <a:ext cx="28956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r>
              <a:rPr lang="cs-CZ" sz="1200" b="0" i="0" u="none" strike="noStrike" cap="none" baseline="0">
                <a:solidFill>
                  <a:srgbClr val="888888"/>
                </a:solidFill>
                <a:latin typeface="Ubuntu"/>
                <a:ea typeface="Ubuntu"/>
                <a:cs typeface="Ubuntu"/>
                <a:sym typeface="Ubuntu"/>
              </a:rPr>
              <a:t>Be part of CSA!</a:t>
            </a:r>
          </a:p>
        </p:txBody>
      </p:sp>
      <p:pic>
        <p:nvPicPr>
          <p:cNvPr id="176" name="Shape 176"/>
          <p:cNvPicPr preferRelativeResize="0"/>
          <p:nvPr/>
        </p:nvPicPr>
        <p:blipFill rotWithShape="1">
          <a:blip r:embed="rId3">
            <a:alphaModFix/>
          </a:blip>
          <a:srcRect/>
          <a:stretch/>
        </p:blipFill>
        <p:spPr>
          <a:xfrm>
            <a:off x="6948264" y="1821010"/>
            <a:ext cx="2647950" cy="4632325"/>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2" name="Shape 182"/>
          <p:cNvSpPr txBox="1">
            <a:spLocks noGrp="1"/>
          </p:cNvSpPr>
          <p:nvPr>
            <p:ph type="ftr" idx="11"/>
          </p:nvPr>
        </p:nvSpPr>
        <p:spPr>
          <a:xfrm>
            <a:off x="3124200" y="6356350"/>
            <a:ext cx="28956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r>
              <a:rPr lang="cs-CZ" sz="1200" b="0" i="0" u="none" strike="noStrike" cap="none" baseline="0">
                <a:solidFill>
                  <a:srgbClr val="888888"/>
                </a:solidFill>
                <a:latin typeface="Ubuntu"/>
                <a:ea typeface="Ubuntu"/>
                <a:cs typeface="Ubuntu"/>
                <a:sym typeface="Ubuntu"/>
              </a:rPr>
              <a:t>Be part of CSA!</a:t>
            </a:r>
          </a:p>
        </p:txBody>
      </p:sp>
      <p:pic>
        <p:nvPicPr>
          <p:cNvPr id="183" name="Shape 183"/>
          <p:cNvPicPr preferRelativeResize="0"/>
          <p:nvPr/>
        </p:nvPicPr>
        <p:blipFill rotWithShape="1">
          <a:blip r:embed="rId3">
            <a:alphaModFix/>
          </a:blip>
          <a:srcRect/>
          <a:stretch/>
        </p:blipFill>
        <p:spPr>
          <a:xfrm>
            <a:off x="7104061" y="2564903"/>
            <a:ext cx="1932435" cy="3785624"/>
          </a:xfrm>
          <a:prstGeom prst="rect">
            <a:avLst/>
          </a:prstGeom>
          <a:noFill/>
          <a:ln>
            <a:noFill/>
          </a:ln>
        </p:spPr>
      </p:pic>
      <p:sp>
        <p:nvSpPr>
          <p:cNvPr id="184" name="Shape 184"/>
          <p:cNvSpPr txBox="1"/>
          <p:nvPr/>
        </p:nvSpPr>
        <p:spPr>
          <a:xfrm>
            <a:off x="192016" y="1740992"/>
            <a:ext cx="8951984" cy="823912"/>
          </a:xfrm>
          <a:prstGeom prst="rect">
            <a:avLst/>
          </a:prstGeom>
          <a:noFill/>
          <a:ln>
            <a:noFill/>
          </a:ln>
        </p:spPr>
        <p:txBody>
          <a:bodyPr lIns="91425" tIns="45700" rIns="91425" bIns="45700" anchor="t" anchorCtr="0">
            <a:noAutofit/>
          </a:bodyPr>
          <a:lstStyle/>
          <a:p>
            <a:pPr marL="342900" marR="0" lvl="0" indent="-342900" algn="l" rtl="0">
              <a:lnSpc>
                <a:spcPct val="100000"/>
              </a:lnSpc>
              <a:spcBef>
                <a:spcPts val="0"/>
              </a:spcBef>
              <a:spcAft>
                <a:spcPts val="0"/>
              </a:spcAft>
              <a:buSzPct val="25000"/>
              <a:buNone/>
            </a:pPr>
            <a:r>
              <a:rPr lang="cs-CZ" sz="3600" b="1" i="0" u="none" strike="noStrike" cap="none" baseline="0" dirty="0" smtClean="0">
                <a:solidFill>
                  <a:schemeClr val="dk1"/>
                </a:solidFill>
                <a:latin typeface="Ubuntu"/>
                <a:ea typeface="Ubuntu"/>
                <a:cs typeface="Ubuntu"/>
                <a:sym typeface="Ubuntu"/>
              </a:rPr>
              <a:t>Partajare </a:t>
            </a:r>
            <a:r>
              <a:rPr lang="cs-CZ" sz="3600" b="1" i="0" u="none" strike="noStrike" cap="none" baseline="0" dirty="0">
                <a:solidFill>
                  <a:schemeClr val="dk1"/>
                </a:solidFill>
                <a:latin typeface="Ubuntu"/>
                <a:ea typeface="Ubuntu"/>
                <a:cs typeface="Ubuntu"/>
                <a:sym typeface="Ubuntu"/>
              </a:rPr>
              <a:t>/ </a:t>
            </a:r>
            <a:r>
              <a:rPr lang="cs-CZ" sz="3600" b="1" i="0" u="none" strike="noStrike" cap="none" baseline="0" dirty="0" smtClean="0">
                <a:solidFill>
                  <a:schemeClr val="dk1"/>
                </a:solidFill>
                <a:latin typeface="Ubuntu"/>
                <a:ea typeface="Ubuntu"/>
                <a:cs typeface="Ubuntu"/>
                <a:sym typeface="Ubuntu"/>
              </a:rPr>
              <a:t>consumator </a:t>
            </a:r>
            <a:r>
              <a:rPr lang="cs-CZ" sz="3600" b="1" i="0" u="none" strike="noStrike" cap="none" baseline="0" dirty="0">
                <a:solidFill>
                  <a:schemeClr val="dk1"/>
                </a:solidFill>
                <a:latin typeface="Ubuntu"/>
                <a:ea typeface="Ubuntu"/>
                <a:cs typeface="Ubuntu"/>
                <a:sym typeface="Ubuntu"/>
              </a:rPr>
              <a:t>/ </a:t>
            </a:r>
            <a:r>
              <a:rPr lang="cs-CZ" sz="3600" b="1" i="0" u="none" strike="noStrike" cap="none" baseline="0" dirty="0" smtClean="0">
                <a:solidFill>
                  <a:schemeClr val="dk1"/>
                </a:solidFill>
                <a:latin typeface="Ubuntu"/>
                <a:ea typeface="Ubuntu"/>
                <a:cs typeface="Ubuntu"/>
                <a:sym typeface="Ubuntu"/>
              </a:rPr>
              <a:t>membru</a:t>
            </a:r>
            <a:r>
              <a:rPr lang="cs-CZ" sz="3600" b="1" i="0" u="none" strike="noStrike" cap="none" baseline="0" dirty="0">
                <a:solidFill>
                  <a:schemeClr val="dk1"/>
                </a:solidFill>
                <a:latin typeface="Ubuntu"/>
                <a:ea typeface="Ubuntu"/>
                <a:cs typeface="Ubuntu"/>
                <a:sym typeface="Ubuntu"/>
              </a:rPr>
              <a:t>	</a:t>
            </a:r>
          </a:p>
        </p:txBody>
      </p:sp>
      <p:sp>
        <p:nvSpPr>
          <p:cNvPr id="185" name="Shape 185"/>
          <p:cNvSpPr txBox="1"/>
          <p:nvPr/>
        </p:nvSpPr>
        <p:spPr>
          <a:xfrm>
            <a:off x="251519" y="2616671"/>
            <a:ext cx="8640961" cy="3836665"/>
          </a:xfrm>
          <a:prstGeom prst="rect">
            <a:avLst/>
          </a:prstGeom>
          <a:noFill/>
          <a:ln>
            <a:noFill/>
          </a:ln>
        </p:spPr>
        <p:txBody>
          <a:bodyPr lIns="91425" tIns="45700" rIns="91425" bIns="45700" anchor="t" anchorCtr="0">
            <a:noAutofit/>
          </a:bodyPr>
          <a:lstStyle/>
          <a:p>
            <a:pPr marL="342900" marR="0" lvl="0" indent="-342900" algn="l" rtl="0">
              <a:lnSpc>
                <a:spcPct val="100000"/>
              </a:lnSpc>
              <a:spcBef>
                <a:spcPts val="0"/>
              </a:spcBef>
              <a:spcAft>
                <a:spcPts val="0"/>
              </a:spcAft>
              <a:buClr>
                <a:schemeClr val="dk1"/>
              </a:buClr>
              <a:buSzPct val="100000"/>
              <a:buFont typeface="Arial"/>
              <a:buChar char="•"/>
            </a:pPr>
            <a:r>
              <a:rPr lang="cs-CZ" sz="3200" b="0" i="0" u="none" strike="noStrike" cap="none" baseline="0" dirty="0" smtClean="0">
                <a:solidFill>
                  <a:schemeClr val="dk1"/>
                </a:solidFill>
                <a:latin typeface="Ubuntu"/>
                <a:ea typeface="Ubuntu"/>
                <a:cs typeface="Ubuntu"/>
                <a:sym typeface="Ubuntu"/>
              </a:rPr>
              <a:t>Se angajează să:</a:t>
            </a:r>
            <a:endParaRPr lang="cs-CZ" sz="3200" b="0" i="0" u="none" strike="noStrike" cap="none" baseline="0" dirty="0">
              <a:solidFill>
                <a:schemeClr val="dk1"/>
              </a:solidFill>
              <a:latin typeface="Ubuntu"/>
              <a:ea typeface="Ubuntu"/>
              <a:cs typeface="Ubuntu"/>
              <a:sym typeface="Ubuntu"/>
            </a:endParaRPr>
          </a:p>
          <a:p>
            <a:pPr marL="742950" marR="0" lvl="1" indent="-285750" algn="l" rtl="0">
              <a:lnSpc>
                <a:spcPct val="100000"/>
              </a:lnSpc>
              <a:spcBef>
                <a:spcPts val="560"/>
              </a:spcBef>
              <a:spcAft>
                <a:spcPts val="0"/>
              </a:spcAft>
              <a:buClr>
                <a:schemeClr val="dk1"/>
              </a:buClr>
              <a:buSzPct val="100000"/>
              <a:buFont typeface="Arial"/>
              <a:buChar char="–"/>
            </a:pPr>
            <a:r>
              <a:rPr lang="cs-CZ" sz="2800" dirty="0">
                <a:solidFill>
                  <a:schemeClr val="dk1"/>
                </a:solidFill>
                <a:latin typeface="Ubuntu"/>
                <a:ea typeface="Ubuntu"/>
                <a:cs typeface="Ubuntu"/>
                <a:sym typeface="Ubuntu"/>
              </a:rPr>
              <a:t>P</a:t>
            </a:r>
            <a:r>
              <a:rPr lang="cs-CZ" sz="2800" b="0" i="0" u="none" strike="noStrike" cap="none" baseline="0" dirty="0" smtClean="0">
                <a:solidFill>
                  <a:schemeClr val="dk1"/>
                </a:solidFill>
                <a:latin typeface="Ubuntu"/>
                <a:ea typeface="Ubuntu"/>
                <a:cs typeface="Ubuntu"/>
                <a:sym typeface="Ubuntu"/>
              </a:rPr>
              <a:t>artajarea riscurilor și beneficiilor</a:t>
            </a:r>
            <a:endParaRPr lang="cs-CZ" sz="2800" b="0" i="0" u="none" strike="noStrike" cap="none" baseline="0" dirty="0">
              <a:solidFill>
                <a:schemeClr val="dk1"/>
              </a:solidFill>
              <a:latin typeface="Ubuntu"/>
              <a:ea typeface="Ubuntu"/>
              <a:cs typeface="Ubuntu"/>
              <a:sym typeface="Ubuntu"/>
            </a:endParaRPr>
          </a:p>
          <a:p>
            <a:pPr marL="742950" marR="0" lvl="1" indent="-285750" algn="l" rtl="0">
              <a:lnSpc>
                <a:spcPct val="100000"/>
              </a:lnSpc>
              <a:spcBef>
                <a:spcPts val="560"/>
              </a:spcBef>
              <a:spcAft>
                <a:spcPts val="0"/>
              </a:spcAft>
              <a:buClr>
                <a:schemeClr val="dk1"/>
              </a:buClr>
              <a:buSzPct val="100000"/>
              <a:buFont typeface="Arial"/>
              <a:buChar char="–"/>
            </a:pPr>
            <a:r>
              <a:rPr lang="cs-CZ" sz="2800" b="0" i="0" u="none" strike="noStrike" cap="none" baseline="0" dirty="0" smtClean="0">
                <a:solidFill>
                  <a:schemeClr val="dk1"/>
                </a:solidFill>
                <a:latin typeface="Ubuntu"/>
                <a:ea typeface="Ubuntu"/>
                <a:cs typeface="Ubuntu"/>
                <a:sym typeface="Ubuntu"/>
              </a:rPr>
              <a:t>Abonare pe tot sezonul </a:t>
            </a:r>
            <a:endParaRPr lang="cs-CZ" sz="2800" b="0" i="0" u="none" strike="noStrike" cap="none" baseline="0" dirty="0">
              <a:solidFill>
                <a:schemeClr val="dk1"/>
              </a:solidFill>
              <a:latin typeface="Ubuntu"/>
              <a:ea typeface="Ubuntu"/>
              <a:cs typeface="Ubuntu"/>
              <a:sym typeface="Ubuntu"/>
            </a:endParaRPr>
          </a:p>
          <a:p>
            <a:pPr marL="342900" lvl="0" indent="-342900">
              <a:spcBef>
                <a:spcPts val="640"/>
              </a:spcBef>
              <a:buClr>
                <a:schemeClr val="dk1"/>
              </a:buClr>
              <a:buSzPct val="100000"/>
              <a:buFont typeface="Arial"/>
              <a:buChar char="•"/>
            </a:pPr>
            <a:r>
              <a:rPr lang="cs-CZ" sz="3200" dirty="0">
                <a:solidFill>
                  <a:schemeClr val="dk1"/>
                </a:solidFill>
                <a:latin typeface="Ubuntu"/>
                <a:ea typeface="Ubuntu"/>
                <a:cs typeface="Ubuntu"/>
                <a:sym typeface="Ubuntu"/>
              </a:rPr>
              <a:t>Este implicat în planificarea </a:t>
            </a:r>
            <a:r>
              <a:rPr lang="cs-CZ" sz="3200" dirty="0" smtClean="0">
                <a:solidFill>
                  <a:schemeClr val="dk1"/>
                </a:solidFill>
                <a:latin typeface="Ubuntu"/>
                <a:ea typeface="Ubuntu"/>
                <a:cs typeface="Ubuntu"/>
                <a:sym typeface="Ubuntu"/>
              </a:rPr>
              <a:t>sezonului</a:t>
            </a:r>
          </a:p>
          <a:p>
            <a:pPr marL="342900" lvl="0" indent="-342900">
              <a:spcBef>
                <a:spcPts val="640"/>
              </a:spcBef>
              <a:buClr>
                <a:schemeClr val="dk1"/>
              </a:buClr>
              <a:buSzPct val="100000"/>
              <a:buFont typeface="Arial"/>
              <a:buChar char="•"/>
            </a:pPr>
            <a:r>
              <a:rPr lang="cs-CZ" sz="3200" dirty="0" smtClean="0">
                <a:solidFill>
                  <a:schemeClr val="dk1"/>
                </a:solidFill>
                <a:latin typeface="Ubuntu"/>
                <a:ea typeface="Ubuntu"/>
                <a:cs typeface="Ubuntu"/>
                <a:sym typeface="Ubuntu"/>
              </a:rPr>
              <a:t>Ia </a:t>
            </a:r>
            <a:r>
              <a:rPr lang="cs-CZ" sz="3200" b="0" i="0" u="none" strike="noStrike" cap="none" baseline="0" dirty="0" smtClean="0">
                <a:solidFill>
                  <a:schemeClr val="dk1"/>
                </a:solidFill>
                <a:latin typeface="Ubuntu"/>
                <a:ea typeface="Ubuntu"/>
                <a:cs typeface="Ubuntu"/>
                <a:sym typeface="Ubuntu"/>
              </a:rPr>
              <a:t>parte la luarea deciziilor</a:t>
            </a:r>
            <a:endParaRPr lang="cs-CZ" sz="3200" b="0" i="0" u="none" strike="noStrike" cap="none" baseline="0" dirty="0">
              <a:solidFill>
                <a:schemeClr val="dk1"/>
              </a:solidFill>
              <a:latin typeface="Ubuntu"/>
              <a:ea typeface="Ubuntu"/>
              <a:cs typeface="Ubuntu"/>
              <a:sym typeface="Ubuntu"/>
            </a:endParaRPr>
          </a:p>
        </p:txBody>
      </p:sp>
      <p:sp>
        <p:nvSpPr>
          <p:cNvPr id="9" name="Shape 172"/>
          <p:cNvSpPr txBox="1"/>
          <p:nvPr/>
        </p:nvSpPr>
        <p:spPr>
          <a:xfrm>
            <a:off x="107504" y="260647"/>
            <a:ext cx="8784976" cy="1080120"/>
          </a:xfrm>
          <a:prstGeom prst="rect">
            <a:avLst/>
          </a:prstGeom>
          <a:noFill/>
          <a:ln>
            <a:noFill/>
          </a:ln>
        </p:spPr>
        <p:txBody>
          <a:bodyPr lIns="91425" tIns="45700" rIns="91425" bIns="45700" anchor="t" anchorCtr="0">
            <a:noAutofit/>
          </a:bodyPr>
          <a:lstStyle/>
          <a:p>
            <a:pPr lvl="0" algn="ctr">
              <a:buClr>
                <a:schemeClr val="dk1"/>
              </a:buClr>
              <a:buSzPct val="25000"/>
            </a:pPr>
            <a:r>
              <a:rPr lang="es-ES" sz="4400" b="1" dirty="0" smtClean="0">
                <a:solidFill>
                  <a:schemeClr val="dk1"/>
                </a:solidFill>
                <a:latin typeface="Ubuntu"/>
                <a:ea typeface="Ubuntu"/>
                <a:cs typeface="Ubuntu"/>
                <a:sym typeface="Ubuntu"/>
              </a:rPr>
              <a:t>Cine </a:t>
            </a:r>
            <a:r>
              <a:rPr lang="es-ES" sz="4400" b="1" dirty="0">
                <a:solidFill>
                  <a:schemeClr val="dk1"/>
                </a:solidFill>
                <a:latin typeface="Ubuntu"/>
                <a:ea typeface="Ubuntu"/>
                <a:cs typeface="Ubuntu"/>
                <a:sym typeface="Ubuntu"/>
              </a:rPr>
              <a:t>este cine </a:t>
            </a:r>
            <a:r>
              <a:rPr lang="es-ES" sz="4400" b="1" dirty="0" err="1">
                <a:solidFill>
                  <a:schemeClr val="dk1"/>
                </a:solidFill>
                <a:latin typeface="Ubuntu"/>
                <a:ea typeface="Ubuntu"/>
                <a:cs typeface="Ubuntu"/>
                <a:sym typeface="Ubuntu"/>
              </a:rPr>
              <a:t>şi</a:t>
            </a:r>
            <a:r>
              <a:rPr lang="es-ES" sz="4400" b="1" dirty="0">
                <a:solidFill>
                  <a:schemeClr val="dk1"/>
                </a:solidFill>
                <a:latin typeface="Ubuntu"/>
                <a:ea typeface="Ubuntu"/>
                <a:cs typeface="Ubuntu"/>
                <a:sym typeface="Ubuntu"/>
              </a:rPr>
              <a:t> ce este ce în CSA</a:t>
            </a:r>
            <a:r>
              <a:rPr lang="es-ES" sz="4400" b="1" dirty="0" smtClean="0">
                <a:solidFill>
                  <a:schemeClr val="dk1"/>
                </a:solidFill>
                <a:latin typeface="Ubuntu"/>
                <a:ea typeface="Ubuntu"/>
                <a:cs typeface="Ubuntu"/>
                <a:sym typeface="Ubuntu"/>
              </a:rPr>
              <a:t>?</a:t>
            </a:r>
            <a:endParaRPr lang="cs-CZ" sz="4400" b="1" i="0" u="none" strike="noStrike" cap="none" baseline="0" dirty="0">
              <a:solidFill>
                <a:schemeClr val="dk1"/>
              </a:solidFill>
              <a:latin typeface="Ubuntu"/>
              <a:ea typeface="Ubuntu"/>
              <a:cs typeface="Ubuntu"/>
              <a:sym typeface="Ubuntu"/>
            </a:endParaRPr>
          </a:p>
        </p:txBody>
      </p:sp>
    </p:spTree>
  </p:cSld>
  <p:clrMapOvr>
    <a:masterClrMapping/>
  </p:clrMapOvr>
  <p:transition spd="slow">
    <p:cu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1" name="Shape 191"/>
          <p:cNvSpPr txBox="1">
            <a:spLocks noGrp="1"/>
          </p:cNvSpPr>
          <p:nvPr>
            <p:ph type="ftr" idx="11"/>
          </p:nvPr>
        </p:nvSpPr>
        <p:spPr>
          <a:xfrm>
            <a:off x="3124200" y="6356350"/>
            <a:ext cx="28956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r>
              <a:rPr lang="cs-CZ" sz="1200" b="0" i="0" u="none" strike="noStrike" cap="none" baseline="0">
                <a:solidFill>
                  <a:srgbClr val="888888"/>
                </a:solidFill>
                <a:latin typeface="Ubuntu"/>
                <a:ea typeface="Ubuntu"/>
                <a:cs typeface="Ubuntu"/>
                <a:sym typeface="Ubuntu"/>
              </a:rPr>
              <a:t>Be part of CSA!</a:t>
            </a:r>
          </a:p>
        </p:txBody>
      </p:sp>
      <p:sp>
        <p:nvSpPr>
          <p:cNvPr id="192" name="Shape 192"/>
          <p:cNvSpPr txBox="1"/>
          <p:nvPr/>
        </p:nvSpPr>
        <p:spPr>
          <a:xfrm>
            <a:off x="192016" y="1596976"/>
            <a:ext cx="6180183" cy="823912"/>
          </a:xfrm>
          <a:prstGeom prst="rect">
            <a:avLst/>
          </a:prstGeom>
          <a:noFill/>
          <a:ln>
            <a:noFill/>
          </a:ln>
        </p:spPr>
        <p:txBody>
          <a:bodyPr lIns="91425" tIns="45700" rIns="91425" bIns="45700" anchor="t" anchorCtr="0">
            <a:noAutofit/>
          </a:bodyPr>
          <a:lstStyle/>
          <a:p>
            <a:pPr marL="342900" marR="0" lvl="0" indent="-342900" algn="l" rtl="0">
              <a:lnSpc>
                <a:spcPct val="100000"/>
              </a:lnSpc>
              <a:spcBef>
                <a:spcPts val="0"/>
              </a:spcBef>
              <a:spcAft>
                <a:spcPts val="0"/>
              </a:spcAft>
              <a:buSzPct val="25000"/>
              <a:buNone/>
            </a:pPr>
            <a:r>
              <a:rPr lang="cs-CZ" sz="3600" b="1" i="0" u="none" strike="noStrike" cap="none" baseline="0" dirty="0" smtClean="0">
                <a:solidFill>
                  <a:schemeClr val="dk1"/>
                </a:solidFill>
                <a:latin typeface="Ubuntu"/>
                <a:ea typeface="Ubuntu"/>
                <a:cs typeface="Ubuntu"/>
                <a:sym typeface="Ubuntu"/>
              </a:rPr>
              <a:t>Coordonator</a:t>
            </a:r>
            <a:endParaRPr lang="cs-CZ" sz="3600" b="1" i="0" u="none" strike="noStrike" cap="none" baseline="0" dirty="0">
              <a:solidFill>
                <a:schemeClr val="dk1"/>
              </a:solidFill>
              <a:latin typeface="Ubuntu"/>
              <a:ea typeface="Ubuntu"/>
              <a:cs typeface="Ubuntu"/>
              <a:sym typeface="Ubuntu"/>
            </a:endParaRPr>
          </a:p>
        </p:txBody>
      </p:sp>
      <p:pic>
        <p:nvPicPr>
          <p:cNvPr id="194" name="Shape 194"/>
          <p:cNvPicPr preferRelativeResize="0"/>
          <p:nvPr/>
        </p:nvPicPr>
        <p:blipFill rotWithShape="1">
          <a:blip r:embed="rId3">
            <a:alphaModFix/>
          </a:blip>
          <a:srcRect/>
          <a:stretch/>
        </p:blipFill>
        <p:spPr>
          <a:xfrm>
            <a:off x="5868144" y="2492896"/>
            <a:ext cx="2444750" cy="3981449"/>
          </a:xfrm>
          <a:prstGeom prst="rect">
            <a:avLst/>
          </a:prstGeom>
          <a:noFill/>
          <a:ln>
            <a:noFill/>
          </a:ln>
        </p:spPr>
      </p:pic>
      <p:pic>
        <p:nvPicPr>
          <p:cNvPr id="195" name="Shape 195"/>
          <p:cNvPicPr preferRelativeResize="0"/>
          <p:nvPr/>
        </p:nvPicPr>
        <p:blipFill rotWithShape="1">
          <a:blip r:embed="rId4">
            <a:alphaModFix/>
          </a:blip>
          <a:srcRect/>
          <a:stretch/>
        </p:blipFill>
        <p:spPr>
          <a:xfrm>
            <a:off x="6876256" y="908720"/>
            <a:ext cx="2716212" cy="4349750"/>
          </a:xfrm>
          <a:prstGeom prst="rect">
            <a:avLst/>
          </a:prstGeom>
          <a:noFill/>
          <a:ln>
            <a:noFill/>
          </a:ln>
        </p:spPr>
      </p:pic>
      <p:sp>
        <p:nvSpPr>
          <p:cNvPr id="10" name="Shape 172"/>
          <p:cNvSpPr txBox="1"/>
          <p:nvPr/>
        </p:nvSpPr>
        <p:spPr>
          <a:xfrm>
            <a:off x="107504" y="260647"/>
            <a:ext cx="8784976" cy="1080120"/>
          </a:xfrm>
          <a:prstGeom prst="rect">
            <a:avLst/>
          </a:prstGeom>
          <a:noFill/>
          <a:ln>
            <a:noFill/>
          </a:ln>
        </p:spPr>
        <p:txBody>
          <a:bodyPr lIns="91425" tIns="45700" rIns="91425" bIns="45700" anchor="t" anchorCtr="0">
            <a:noAutofit/>
          </a:bodyPr>
          <a:lstStyle/>
          <a:p>
            <a:pPr lvl="0" algn="ctr">
              <a:buClr>
                <a:schemeClr val="dk1"/>
              </a:buClr>
              <a:buSzPct val="25000"/>
            </a:pPr>
            <a:r>
              <a:rPr lang="es-ES" sz="4400" b="1" dirty="0" smtClean="0">
                <a:solidFill>
                  <a:schemeClr val="dk1"/>
                </a:solidFill>
                <a:latin typeface="Ubuntu"/>
                <a:ea typeface="Ubuntu"/>
                <a:cs typeface="Ubuntu"/>
                <a:sym typeface="Ubuntu"/>
              </a:rPr>
              <a:t>Cine </a:t>
            </a:r>
            <a:r>
              <a:rPr lang="es-ES" sz="4400" b="1" dirty="0">
                <a:solidFill>
                  <a:schemeClr val="dk1"/>
                </a:solidFill>
                <a:latin typeface="Ubuntu"/>
                <a:ea typeface="Ubuntu"/>
                <a:cs typeface="Ubuntu"/>
                <a:sym typeface="Ubuntu"/>
              </a:rPr>
              <a:t>este cine </a:t>
            </a:r>
            <a:r>
              <a:rPr lang="es-ES" sz="4400" b="1" dirty="0" err="1">
                <a:solidFill>
                  <a:schemeClr val="dk1"/>
                </a:solidFill>
                <a:latin typeface="Ubuntu"/>
                <a:ea typeface="Ubuntu"/>
                <a:cs typeface="Ubuntu"/>
                <a:sym typeface="Ubuntu"/>
              </a:rPr>
              <a:t>şi</a:t>
            </a:r>
            <a:r>
              <a:rPr lang="es-ES" sz="4400" b="1" dirty="0">
                <a:solidFill>
                  <a:schemeClr val="dk1"/>
                </a:solidFill>
                <a:latin typeface="Ubuntu"/>
                <a:ea typeface="Ubuntu"/>
                <a:cs typeface="Ubuntu"/>
                <a:sym typeface="Ubuntu"/>
              </a:rPr>
              <a:t> ce este ce în CSA</a:t>
            </a:r>
            <a:r>
              <a:rPr lang="es-ES" sz="4400" b="1" dirty="0" smtClean="0">
                <a:solidFill>
                  <a:schemeClr val="dk1"/>
                </a:solidFill>
                <a:latin typeface="Ubuntu"/>
                <a:ea typeface="Ubuntu"/>
                <a:cs typeface="Ubuntu"/>
                <a:sym typeface="Ubuntu"/>
              </a:rPr>
              <a:t>?</a:t>
            </a:r>
            <a:endParaRPr lang="cs-CZ" sz="4400" b="1" i="0" u="none" strike="noStrike" cap="none" baseline="0" dirty="0">
              <a:solidFill>
                <a:schemeClr val="dk1"/>
              </a:solidFill>
              <a:latin typeface="Ubuntu"/>
              <a:ea typeface="Ubuntu"/>
              <a:cs typeface="Ubuntu"/>
              <a:sym typeface="Ubuntu"/>
            </a:endParaRPr>
          </a:p>
        </p:txBody>
      </p:sp>
      <p:sp>
        <p:nvSpPr>
          <p:cNvPr id="193" name="Shape 193"/>
          <p:cNvSpPr txBox="1"/>
          <p:nvPr/>
        </p:nvSpPr>
        <p:spPr>
          <a:xfrm>
            <a:off x="251519" y="2256631"/>
            <a:ext cx="8280919" cy="3836665"/>
          </a:xfrm>
          <a:prstGeom prst="rect">
            <a:avLst/>
          </a:prstGeom>
          <a:noFill/>
          <a:ln>
            <a:noFill/>
          </a:ln>
        </p:spPr>
        <p:txBody>
          <a:bodyPr lIns="91425" tIns="45700" rIns="91425" bIns="45700" anchor="t" anchorCtr="0">
            <a:noAutofit/>
          </a:bodyPr>
          <a:lstStyle/>
          <a:p>
            <a:pPr marL="342900" marR="0" lvl="0" indent="-342900" algn="l" rtl="0">
              <a:lnSpc>
                <a:spcPct val="100000"/>
              </a:lnSpc>
              <a:spcBef>
                <a:spcPts val="0"/>
              </a:spcBef>
              <a:spcAft>
                <a:spcPts val="0"/>
              </a:spcAft>
              <a:buClr>
                <a:schemeClr val="dk1"/>
              </a:buClr>
              <a:buSzPct val="100000"/>
              <a:buFont typeface="Arial"/>
              <a:buChar char="•"/>
            </a:pPr>
            <a:r>
              <a:rPr lang="cs-CZ" sz="3200" b="0" i="0" u="none" strike="noStrike" cap="none" baseline="0" dirty="0" smtClean="0">
                <a:solidFill>
                  <a:schemeClr val="dk1"/>
                </a:solidFill>
                <a:latin typeface="Ubuntu"/>
                <a:ea typeface="Ubuntu"/>
                <a:cs typeface="Ubuntu"/>
                <a:sym typeface="Ubuntu"/>
              </a:rPr>
              <a:t>Fermierul </a:t>
            </a:r>
            <a:r>
              <a:rPr lang="cs-CZ" sz="3200" b="0" i="0" u="none" strike="noStrike" cap="none" baseline="0" dirty="0" smtClean="0">
                <a:solidFill>
                  <a:schemeClr val="dk1"/>
                </a:solidFill>
                <a:latin typeface="Ubuntu"/>
                <a:ea typeface="Ubuntu"/>
                <a:cs typeface="Ubuntu"/>
                <a:sym typeface="Ubuntu"/>
              </a:rPr>
              <a:t>sau </a:t>
            </a:r>
            <a:r>
              <a:rPr lang="cs-CZ" sz="3200" b="0" i="0" u="none" strike="noStrike" cap="none" baseline="0" dirty="0" smtClean="0">
                <a:solidFill>
                  <a:schemeClr val="dk1"/>
                </a:solidFill>
                <a:latin typeface="Ubuntu"/>
                <a:ea typeface="Ubuntu"/>
                <a:cs typeface="Ubuntu"/>
                <a:sym typeface="Ubuntu"/>
              </a:rPr>
              <a:t>unii dintre consumatori</a:t>
            </a:r>
            <a:endParaRPr lang="cs-CZ" sz="3200" b="0" i="0" u="none" strike="noStrike" cap="none" baseline="0" dirty="0" smtClean="0">
              <a:solidFill>
                <a:schemeClr val="dk1"/>
              </a:solidFill>
              <a:latin typeface="Ubuntu"/>
              <a:ea typeface="Ubuntu"/>
              <a:cs typeface="Ubuntu"/>
              <a:sym typeface="Ubuntu"/>
            </a:endParaRPr>
          </a:p>
          <a:p>
            <a:pPr marL="342900" marR="0" lvl="0" indent="-342900" algn="l" rtl="0">
              <a:lnSpc>
                <a:spcPct val="100000"/>
              </a:lnSpc>
              <a:spcBef>
                <a:spcPts val="0"/>
              </a:spcBef>
              <a:spcAft>
                <a:spcPts val="0"/>
              </a:spcAft>
              <a:buClr>
                <a:schemeClr val="dk1"/>
              </a:buClr>
              <a:buSzPct val="100000"/>
              <a:buFont typeface="Arial"/>
              <a:buChar char="•"/>
            </a:pPr>
            <a:r>
              <a:rPr lang="cs-CZ" sz="3200" b="0" i="0" u="none" strike="noStrike" cap="none" baseline="0" dirty="0" smtClean="0">
                <a:solidFill>
                  <a:schemeClr val="dk1"/>
                </a:solidFill>
                <a:latin typeface="Ubuntu"/>
                <a:ea typeface="Ubuntu"/>
                <a:cs typeface="Ubuntu"/>
                <a:sym typeface="Ubuntu"/>
              </a:rPr>
              <a:t>Facilitează comunicarea</a:t>
            </a:r>
            <a:endParaRPr lang="cs-CZ" sz="3200" b="0" i="0" u="none" strike="noStrike" cap="none" baseline="0" dirty="0">
              <a:solidFill>
                <a:schemeClr val="dk1"/>
              </a:solidFill>
              <a:latin typeface="Ubuntu"/>
              <a:ea typeface="Ubuntu"/>
              <a:cs typeface="Ubuntu"/>
              <a:sym typeface="Ubuntu"/>
            </a:endParaRPr>
          </a:p>
          <a:p>
            <a:pPr marL="342900" marR="0" lvl="0" indent="-342900" algn="l" rtl="0">
              <a:lnSpc>
                <a:spcPct val="100000"/>
              </a:lnSpc>
              <a:spcBef>
                <a:spcPts val="640"/>
              </a:spcBef>
              <a:spcAft>
                <a:spcPts val="0"/>
              </a:spcAft>
              <a:buClr>
                <a:schemeClr val="dk1"/>
              </a:buClr>
              <a:buSzPct val="100000"/>
              <a:buFont typeface="Arial"/>
              <a:buChar char="•"/>
            </a:pPr>
            <a:r>
              <a:rPr lang="cs-CZ" sz="3200" b="0" i="0" u="none" strike="noStrike" cap="none" baseline="0" dirty="0" smtClean="0">
                <a:solidFill>
                  <a:schemeClr val="dk1"/>
                </a:solidFill>
                <a:latin typeface="Ubuntu"/>
                <a:ea typeface="Ubuntu"/>
                <a:cs typeface="Ubuntu"/>
                <a:sym typeface="Ubuntu"/>
              </a:rPr>
              <a:t>Administrează sistemul</a:t>
            </a:r>
            <a:endParaRPr lang="cs-CZ" sz="3200" b="0" i="0" u="none" strike="noStrike" cap="none" baseline="0" dirty="0">
              <a:solidFill>
                <a:schemeClr val="dk1"/>
              </a:solidFill>
              <a:latin typeface="Ubuntu"/>
              <a:ea typeface="Ubuntu"/>
              <a:cs typeface="Ubuntu"/>
              <a:sym typeface="Ubuntu"/>
            </a:endParaRPr>
          </a:p>
          <a:p>
            <a:pPr marL="342900" marR="0" lvl="0" indent="-342900" algn="l" rtl="0">
              <a:lnSpc>
                <a:spcPct val="100000"/>
              </a:lnSpc>
              <a:spcBef>
                <a:spcPts val="640"/>
              </a:spcBef>
              <a:spcAft>
                <a:spcPts val="0"/>
              </a:spcAft>
              <a:buClr>
                <a:schemeClr val="dk1"/>
              </a:buClr>
              <a:buSzPct val="100000"/>
              <a:buFont typeface="Arial"/>
              <a:buChar char="•"/>
            </a:pPr>
            <a:r>
              <a:rPr lang="cs-CZ" sz="3200" b="0" i="0" u="none" strike="noStrike" cap="none" baseline="0" dirty="0" smtClean="0">
                <a:solidFill>
                  <a:schemeClr val="dk1"/>
                </a:solidFill>
                <a:latin typeface="Ubuntu"/>
                <a:ea typeface="Ubuntu"/>
                <a:cs typeface="Ubuntu"/>
                <a:sym typeface="Ubuntu"/>
              </a:rPr>
              <a:t>Organizează evenimentele și distribuțiile</a:t>
            </a:r>
            <a:endParaRPr lang="cs-CZ" sz="3200" b="0" i="0" u="none" strike="noStrike" cap="none" baseline="0" dirty="0">
              <a:solidFill>
                <a:schemeClr val="dk1"/>
              </a:solidFill>
              <a:latin typeface="Ubuntu"/>
              <a:ea typeface="Ubuntu"/>
              <a:cs typeface="Ubuntu"/>
              <a:sym typeface="Ubuntu"/>
            </a:endParaRPr>
          </a:p>
          <a:p>
            <a:pPr marL="342900" marR="0" lvl="0" indent="-342900" algn="l" rtl="0">
              <a:lnSpc>
                <a:spcPct val="100000"/>
              </a:lnSpc>
              <a:spcBef>
                <a:spcPts val="640"/>
              </a:spcBef>
              <a:spcAft>
                <a:spcPts val="0"/>
              </a:spcAft>
              <a:buClr>
                <a:schemeClr val="dk1"/>
              </a:buClr>
              <a:buSzPct val="100000"/>
              <a:buFont typeface="Arial"/>
              <a:buChar char="•"/>
            </a:pPr>
            <a:r>
              <a:rPr lang="cs-CZ" sz="3200" b="0" i="0" u="none" strike="noStrike" cap="none" baseline="0" dirty="0" smtClean="0">
                <a:solidFill>
                  <a:schemeClr val="dk1"/>
                </a:solidFill>
                <a:latin typeface="Ubuntu"/>
                <a:ea typeface="Ubuntu"/>
                <a:cs typeface="Ubuntu"/>
                <a:sym typeface="Ubuntu"/>
              </a:rPr>
              <a:t>Poate să fie remunerat</a:t>
            </a:r>
            <a:endParaRPr lang="cs-CZ" sz="3200" b="0" i="0" u="none" strike="noStrike" cap="none" baseline="0" dirty="0">
              <a:solidFill>
                <a:schemeClr val="dk1"/>
              </a:solidFill>
              <a:latin typeface="Ubuntu"/>
              <a:ea typeface="Ubuntu"/>
              <a:cs typeface="Ubuntu"/>
              <a:sym typeface="Ubuntu"/>
            </a:endParaRPr>
          </a:p>
        </p:txBody>
      </p:sp>
    </p:spTree>
  </p:cSld>
  <p:clrMapOvr>
    <a:masterClrMapping/>
  </p:clrMapOvr>
  <p:transition spd="slow">
    <p:cu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Shape 200"/>
          <p:cNvSpPr txBox="1">
            <a:spLocks noGrp="1"/>
          </p:cNvSpPr>
          <p:nvPr>
            <p:ph type="title"/>
          </p:nvPr>
        </p:nvSpPr>
        <p:spPr>
          <a:xfrm>
            <a:off x="457200" y="116632"/>
            <a:ext cx="8229600" cy="11430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Ubuntu"/>
              <a:buNone/>
            </a:pPr>
            <a:r>
              <a:rPr lang="cs-CZ" sz="4400" b="1" i="0" u="none" strike="noStrike" cap="none" baseline="0" dirty="0" smtClean="0">
                <a:solidFill>
                  <a:schemeClr val="dk1"/>
                </a:solidFill>
                <a:latin typeface="Ubuntu"/>
                <a:ea typeface="Ubuntu"/>
                <a:cs typeface="Ubuntu"/>
                <a:sym typeface="Ubuntu"/>
              </a:rPr>
              <a:t>Mulțumim pentru atenție</a:t>
            </a:r>
            <a:endParaRPr lang="cs-CZ" sz="4400" b="1" i="0" u="none" strike="noStrike" cap="none" baseline="0" dirty="0">
              <a:solidFill>
                <a:schemeClr val="dk1"/>
              </a:solidFill>
              <a:latin typeface="Ubuntu"/>
              <a:ea typeface="Ubuntu"/>
              <a:cs typeface="Ubuntu"/>
              <a:sym typeface="Ubuntu"/>
            </a:endParaRPr>
          </a:p>
        </p:txBody>
      </p:sp>
      <p:pic>
        <p:nvPicPr>
          <p:cNvPr id="202" name="Shape 202"/>
          <p:cNvPicPr preferRelativeResize="0"/>
          <p:nvPr/>
        </p:nvPicPr>
        <p:blipFill rotWithShape="1">
          <a:blip r:embed="rId3">
            <a:alphaModFix/>
          </a:blip>
          <a:srcRect/>
          <a:stretch/>
        </p:blipFill>
        <p:spPr>
          <a:xfrm>
            <a:off x="7491981" y="836712"/>
            <a:ext cx="1652019" cy="1289307"/>
          </a:xfrm>
          <a:prstGeom prst="rect">
            <a:avLst/>
          </a:prstGeom>
          <a:noFill/>
          <a:ln>
            <a:noFill/>
          </a:ln>
        </p:spPr>
      </p:pic>
      <p:pic>
        <p:nvPicPr>
          <p:cNvPr id="203" name="Shape 203"/>
          <p:cNvPicPr preferRelativeResize="0"/>
          <p:nvPr/>
        </p:nvPicPr>
        <p:blipFill rotWithShape="1">
          <a:blip r:embed="rId4">
            <a:alphaModFix/>
          </a:blip>
          <a:srcRect/>
          <a:stretch/>
        </p:blipFill>
        <p:spPr>
          <a:xfrm>
            <a:off x="8215054" y="1340767"/>
            <a:ext cx="1109474" cy="1371603"/>
          </a:xfrm>
          <a:prstGeom prst="rect">
            <a:avLst/>
          </a:prstGeom>
          <a:noFill/>
          <a:ln>
            <a:noFill/>
          </a:ln>
        </p:spPr>
      </p:pic>
      <p:sp>
        <p:nvSpPr>
          <p:cNvPr id="204" name="Shape 204"/>
          <p:cNvSpPr/>
          <p:nvPr/>
        </p:nvSpPr>
        <p:spPr>
          <a:xfrm>
            <a:off x="1403648" y="6165303"/>
            <a:ext cx="5400599" cy="461664"/>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cs-CZ" sz="800" b="0" i="0" u="none" strike="noStrike" cap="none" baseline="0">
                <a:solidFill>
                  <a:schemeClr val="dk1"/>
                </a:solidFill>
                <a:latin typeface="Ubuntu"/>
                <a:ea typeface="Ubuntu"/>
                <a:cs typeface="Ubuntu"/>
                <a:sym typeface="Ubuntu"/>
              </a:rPr>
              <a:t>This project has been funded with support from the European Community within Erasmus+ programme. The sole responsibility for this material lies with the author. The Commission and the Agency cannot be held responsible for any use, which may be made of the information contained therein.</a:t>
            </a:r>
          </a:p>
        </p:txBody>
      </p:sp>
      <p:sp>
        <p:nvSpPr>
          <p:cNvPr id="205" name="Shape 205"/>
          <p:cNvSpPr txBox="1">
            <a:spLocks noGrp="1"/>
          </p:cNvSpPr>
          <p:nvPr>
            <p:ph type="ftr" idx="11"/>
          </p:nvPr>
        </p:nvSpPr>
        <p:spPr>
          <a:xfrm>
            <a:off x="3124200" y="6356350"/>
            <a:ext cx="28956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r>
              <a:rPr lang="cs-CZ" sz="1200" b="0" i="0" u="none" strike="noStrike" cap="none" baseline="0">
                <a:solidFill>
                  <a:srgbClr val="888888"/>
                </a:solidFill>
                <a:latin typeface="Ubuntu"/>
                <a:ea typeface="Ubuntu"/>
                <a:cs typeface="Ubuntu"/>
                <a:sym typeface="Ubuntu"/>
              </a:rPr>
              <a:t>Be part of CSA!</a:t>
            </a:r>
          </a:p>
        </p:txBody>
      </p:sp>
      <p:sp>
        <p:nvSpPr>
          <p:cNvPr id="201" name="Shape 201"/>
          <p:cNvSpPr txBox="1">
            <a:spLocks noGrp="1"/>
          </p:cNvSpPr>
          <p:nvPr>
            <p:ph type="body" idx="1"/>
          </p:nvPr>
        </p:nvSpPr>
        <p:spPr>
          <a:xfrm>
            <a:off x="251520" y="1855365"/>
            <a:ext cx="8363272" cy="4525963"/>
          </a:xfrm>
          <a:prstGeom prst="rect">
            <a:avLst/>
          </a:prstGeom>
          <a:noFill/>
          <a:ln>
            <a:noFill/>
          </a:ln>
        </p:spPr>
        <p:txBody>
          <a:bodyPr lIns="91425" tIns="45700" rIns="91425" bIns="45700" anchor="t" anchorCtr="0">
            <a:noAutofit/>
          </a:bodyPr>
          <a:lstStyle/>
          <a:p>
            <a:pPr lvl="0" indent="-342900">
              <a:spcBef>
                <a:spcPts val="0"/>
              </a:spcBef>
              <a:buSzPct val="25000"/>
              <a:buNone/>
            </a:pPr>
            <a:r>
              <a:rPr lang="es-ES" dirty="0"/>
              <a:t>Fii parte </a:t>
            </a:r>
            <a:r>
              <a:rPr lang="es-ES" dirty="0" smtClean="0"/>
              <a:t>a </a:t>
            </a:r>
            <a:r>
              <a:rPr lang="es-ES" dirty="0"/>
              <a:t>CSA </a:t>
            </a:r>
            <a:r>
              <a:rPr lang="ro-RO" dirty="0" smtClean="0"/>
              <a:t>-</a:t>
            </a:r>
            <a:r>
              <a:rPr lang="es-ES" dirty="0" smtClean="0"/>
              <a:t> </a:t>
            </a:r>
            <a:r>
              <a:rPr lang="es-ES" dirty="0"/>
              <a:t>un </a:t>
            </a:r>
            <a:r>
              <a:rPr lang="es-ES" dirty="0" err="1" smtClean="0"/>
              <a:t>proiect</a:t>
            </a:r>
            <a:r>
              <a:rPr lang="ro-RO" dirty="0" smtClean="0"/>
              <a:t> m</a:t>
            </a:r>
            <a:r>
              <a:rPr lang="es-ES" dirty="0" err="1" smtClean="0"/>
              <a:t>ultina</a:t>
            </a:r>
            <a:r>
              <a:rPr lang="ro-RO" dirty="0" smtClean="0"/>
              <a:t>ț</a:t>
            </a:r>
            <a:r>
              <a:rPr lang="es-ES" dirty="0" err="1" smtClean="0"/>
              <a:t>ional</a:t>
            </a:r>
            <a:r>
              <a:rPr lang="es-ES" dirty="0" smtClean="0"/>
              <a:t> </a:t>
            </a:r>
            <a:r>
              <a:rPr lang="es-ES" dirty="0" err="1"/>
              <a:t>realizat</a:t>
            </a:r>
            <a:r>
              <a:rPr lang="es-ES" dirty="0"/>
              <a:t> </a:t>
            </a:r>
            <a:r>
              <a:rPr lang="es-ES" dirty="0" smtClean="0"/>
              <a:t>de</a:t>
            </a:r>
            <a:r>
              <a:rPr lang="ro-RO" dirty="0" smtClean="0"/>
              <a:t> către</a:t>
            </a:r>
            <a:endParaRPr lang="cs-CZ" sz="3200" b="0" i="0" u="none" strike="noStrike" cap="none" baseline="0" dirty="0">
              <a:solidFill>
                <a:schemeClr val="dk1"/>
              </a:solidFill>
              <a:latin typeface="Ubuntu"/>
              <a:ea typeface="Ubuntu"/>
              <a:cs typeface="Ubuntu"/>
              <a:sym typeface="Ubuntu"/>
            </a:endParaRPr>
          </a:p>
          <a:p>
            <a:pPr marL="342900" marR="0" lvl="0" indent="-342900" algn="l" rtl="0">
              <a:spcBef>
                <a:spcPts val="480"/>
              </a:spcBef>
              <a:buClr>
                <a:schemeClr val="dk1"/>
              </a:buClr>
              <a:buSzPct val="25000"/>
              <a:buFont typeface="Arial"/>
              <a:buNone/>
            </a:pPr>
            <a:r>
              <a:rPr lang="cs-CZ" sz="2400" b="1" i="0" u="none" strike="noStrike" cap="none" baseline="0" dirty="0">
                <a:solidFill>
                  <a:schemeClr val="dk1"/>
                </a:solidFill>
                <a:latin typeface="Ubuntu"/>
                <a:ea typeface="Ubuntu"/>
                <a:cs typeface="Ubuntu"/>
                <a:sym typeface="Ubuntu"/>
              </a:rPr>
              <a:t>CRIES</a:t>
            </a:r>
            <a:r>
              <a:rPr lang="cs-CZ" sz="2400" b="0" i="0" u="none" strike="noStrike" cap="none" baseline="0" dirty="0">
                <a:solidFill>
                  <a:schemeClr val="dk1"/>
                </a:solidFill>
                <a:latin typeface="Ubuntu"/>
                <a:ea typeface="Ubuntu"/>
                <a:cs typeface="Ubuntu"/>
                <a:sym typeface="Ubuntu"/>
              </a:rPr>
              <a:t> (</a:t>
            </a:r>
            <a:r>
              <a:rPr lang="cs-CZ" sz="2400" b="0" i="0" u="none" strike="noStrike" cap="none" baseline="0" dirty="0" smtClean="0">
                <a:solidFill>
                  <a:schemeClr val="dk1"/>
                </a:solidFill>
                <a:latin typeface="Ubuntu"/>
                <a:ea typeface="Ubuntu"/>
                <a:cs typeface="Ubuntu"/>
                <a:sym typeface="Ubuntu"/>
              </a:rPr>
              <a:t>România</a:t>
            </a:r>
            <a:r>
              <a:rPr lang="cs-CZ" sz="2400" b="0" i="0" u="none" strike="noStrike" cap="none" baseline="0" dirty="0">
                <a:solidFill>
                  <a:schemeClr val="dk1"/>
                </a:solidFill>
                <a:latin typeface="Ubuntu"/>
                <a:ea typeface="Ubuntu"/>
                <a:cs typeface="Ubuntu"/>
                <a:sym typeface="Ubuntu"/>
              </a:rPr>
              <a:t>), </a:t>
            </a:r>
            <a:r>
              <a:rPr lang="cs-CZ" sz="2400" b="1" i="0" u="none" strike="noStrike" cap="none" baseline="0" dirty="0">
                <a:solidFill>
                  <a:schemeClr val="dk1"/>
                </a:solidFill>
                <a:latin typeface="Ubuntu"/>
                <a:ea typeface="Ubuntu"/>
                <a:cs typeface="Ubuntu"/>
                <a:sym typeface="Ubuntu"/>
              </a:rPr>
              <a:t>TVE</a:t>
            </a:r>
            <a:r>
              <a:rPr lang="cs-CZ" sz="2400" b="0" i="0" u="none" strike="noStrike" cap="none" baseline="0" dirty="0">
                <a:solidFill>
                  <a:schemeClr val="dk1"/>
                </a:solidFill>
                <a:latin typeface="Ubuntu"/>
                <a:ea typeface="Ubuntu"/>
                <a:cs typeface="Ubuntu"/>
                <a:sym typeface="Ubuntu"/>
              </a:rPr>
              <a:t> </a:t>
            </a:r>
            <a:r>
              <a:rPr lang="cs-CZ" sz="2400" b="0" i="0" u="none" strike="noStrike" cap="none" baseline="0" dirty="0" smtClean="0">
                <a:solidFill>
                  <a:schemeClr val="dk1"/>
                </a:solidFill>
                <a:latin typeface="Ubuntu"/>
                <a:ea typeface="Ubuntu"/>
                <a:cs typeface="Ubuntu"/>
                <a:sym typeface="Ubuntu"/>
              </a:rPr>
              <a:t>(Ungaria), </a:t>
            </a:r>
            <a:r>
              <a:rPr lang="cs-CZ" sz="2400" b="1" i="0" u="none" strike="noStrike" cap="none" baseline="0" dirty="0">
                <a:solidFill>
                  <a:schemeClr val="dk1"/>
                </a:solidFill>
                <a:latin typeface="Ubuntu"/>
                <a:ea typeface="Ubuntu"/>
                <a:cs typeface="Ubuntu"/>
                <a:sym typeface="Ubuntu"/>
              </a:rPr>
              <a:t>URGENCI</a:t>
            </a:r>
            <a:r>
              <a:rPr lang="cs-CZ" sz="2400" b="0" i="0" u="none" strike="noStrike" cap="none" baseline="0" dirty="0">
                <a:solidFill>
                  <a:schemeClr val="dk1"/>
                </a:solidFill>
                <a:latin typeface="Ubuntu"/>
                <a:ea typeface="Ubuntu"/>
                <a:cs typeface="Ubuntu"/>
                <a:sym typeface="Ubuntu"/>
              </a:rPr>
              <a:t> (</a:t>
            </a:r>
            <a:r>
              <a:rPr lang="cs-CZ" sz="2400" b="0" i="0" u="none" strike="noStrike" cap="none" baseline="0" dirty="0" smtClean="0">
                <a:solidFill>
                  <a:schemeClr val="dk1"/>
                </a:solidFill>
                <a:latin typeface="Ubuntu"/>
                <a:ea typeface="Ubuntu"/>
                <a:cs typeface="Ubuntu"/>
                <a:sym typeface="Ubuntu"/>
              </a:rPr>
              <a:t>Franța) și </a:t>
            </a:r>
            <a:r>
              <a:rPr lang="cs-CZ" sz="2400" b="1" i="0" u="none" strike="noStrike" cap="none" baseline="0" dirty="0" smtClean="0">
                <a:solidFill>
                  <a:schemeClr val="dk1"/>
                </a:solidFill>
                <a:latin typeface="Ubuntu"/>
                <a:ea typeface="Ubuntu"/>
                <a:cs typeface="Ubuntu"/>
                <a:sym typeface="Ubuntu"/>
              </a:rPr>
              <a:t>PRO-BIO </a:t>
            </a:r>
            <a:r>
              <a:rPr lang="cs-CZ" sz="2400" b="1" i="0" u="none" strike="noStrike" cap="none" baseline="0" dirty="0">
                <a:solidFill>
                  <a:schemeClr val="dk1"/>
                </a:solidFill>
                <a:latin typeface="Ubuntu"/>
                <a:ea typeface="Ubuntu"/>
                <a:cs typeface="Ubuntu"/>
                <a:sym typeface="Ubuntu"/>
              </a:rPr>
              <a:t>LIGA </a:t>
            </a:r>
            <a:r>
              <a:rPr lang="cs-CZ" sz="2400" b="0" i="0" u="none" strike="noStrike" cap="none" baseline="0" dirty="0" smtClean="0">
                <a:solidFill>
                  <a:schemeClr val="dk1"/>
                </a:solidFill>
                <a:latin typeface="Ubuntu"/>
                <a:ea typeface="Ubuntu"/>
                <a:cs typeface="Ubuntu"/>
                <a:sym typeface="Ubuntu"/>
              </a:rPr>
              <a:t>(Republica Cehă)</a:t>
            </a:r>
            <a:endParaRPr lang="cs-CZ" sz="2400" b="0" i="0" u="none" strike="noStrike" cap="none" baseline="0" dirty="0">
              <a:solidFill>
                <a:schemeClr val="dk1"/>
              </a:solidFill>
              <a:latin typeface="Ubuntu"/>
              <a:ea typeface="Ubuntu"/>
              <a:cs typeface="Ubuntu"/>
              <a:sym typeface="Ubuntu"/>
            </a:endParaRPr>
          </a:p>
          <a:p>
            <a:pPr marL="342900" marR="0" lvl="0" indent="-342900" algn="l" rtl="0">
              <a:spcBef>
                <a:spcPts val="640"/>
              </a:spcBef>
              <a:buClr>
                <a:schemeClr val="dk1"/>
              </a:buClr>
              <a:buFont typeface="Arial"/>
              <a:buNone/>
            </a:pPr>
            <a:endParaRPr sz="3200" b="0" i="0" u="none" strike="noStrike" cap="none" baseline="0" dirty="0">
              <a:solidFill>
                <a:schemeClr val="dk1"/>
              </a:solidFill>
              <a:latin typeface="Ubuntu"/>
              <a:ea typeface="Ubuntu"/>
              <a:cs typeface="Ubuntu"/>
              <a:sym typeface="Ubuntu"/>
            </a:endParaRPr>
          </a:p>
          <a:p>
            <a:pPr marL="342900" marR="0" lvl="0" indent="-342900" algn="l" rtl="0">
              <a:spcBef>
                <a:spcPts val="640"/>
              </a:spcBef>
              <a:buClr>
                <a:schemeClr val="dk1"/>
              </a:buClr>
              <a:buSzPct val="25000"/>
              <a:buFont typeface="Arial"/>
              <a:buNone/>
            </a:pPr>
            <a:r>
              <a:rPr lang="cs-CZ" dirty="0" smtClean="0"/>
              <a:t>W</a:t>
            </a:r>
            <a:r>
              <a:rPr lang="cs-CZ" sz="3200" b="0" i="0" u="none" strike="noStrike" cap="none" baseline="0" dirty="0" smtClean="0">
                <a:solidFill>
                  <a:schemeClr val="dk1"/>
                </a:solidFill>
                <a:latin typeface="Ubuntu"/>
                <a:ea typeface="Ubuntu"/>
                <a:cs typeface="Ubuntu"/>
                <a:sym typeface="Ubuntu"/>
              </a:rPr>
              <a:t>ebsite-ul Proiectului: </a:t>
            </a:r>
            <a:endParaRPr lang="cs-CZ" sz="3200" b="0" i="0" u="none" strike="noStrike" cap="none" baseline="0" dirty="0">
              <a:solidFill>
                <a:schemeClr val="dk1"/>
              </a:solidFill>
              <a:latin typeface="Ubuntu"/>
              <a:ea typeface="Ubuntu"/>
              <a:cs typeface="Ubuntu"/>
              <a:sym typeface="Ubuntu"/>
            </a:endParaRPr>
          </a:p>
          <a:p>
            <a:pPr marL="342900" marR="0" lvl="0" indent="-342900" algn="l" rtl="0">
              <a:spcBef>
                <a:spcPts val="640"/>
              </a:spcBef>
              <a:buClr>
                <a:schemeClr val="dk1"/>
              </a:buClr>
              <a:buSzPct val="25000"/>
              <a:buFont typeface="Arial"/>
              <a:buNone/>
            </a:pPr>
            <a:r>
              <a:rPr lang="cs-CZ" sz="3200" b="0" i="0" u="sng" strike="noStrike" cap="none" baseline="0" dirty="0">
                <a:solidFill>
                  <a:schemeClr val="hlink"/>
                </a:solidFill>
                <a:latin typeface="Ubuntu"/>
                <a:ea typeface="Ubuntu"/>
                <a:cs typeface="Ubuntu"/>
                <a:sym typeface="Ubuntu"/>
                <a:hlinkClick r:id="rId5"/>
              </a:rPr>
              <a:t>urgenci.net/actions/be-part-of-csa</a:t>
            </a:r>
          </a:p>
        </p:txBody>
      </p:sp>
    </p:spTree>
  </p:cSld>
  <p:clrMapOvr>
    <a:masterClrMapping/>
  </p:clrMapOvr>
  <p:transition spd="slow">
    <p:cut/>
  </p:transition>
  <p:timing>
    <p:tnLst>
      <p:par>
        <p:cTn id="1" dur="indefinite" restart="never" nodeType="tmRoot"/>
      </p:par>
    </p:tnLst>
  </p:timing>
</p:sld>
</file>

<file path=ppt/theme/theme1.xml><?xml version="1.0" encoding="utf-8"?>
<a:theme xmlns:a="http://schemas.openxmlformats.org/drawingml/2006/main" name="ZapojsedoKPZ">
  <a:themeElements>
    <a:clrScheme name="Kancelář">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3355</TotalTime>
  <Words>637</Words>
  <Application>Microsoft Office PowerPoint</Application>
  <PresentationFormat>On-screen Show (4:3)</PresentationFormat>
  <Paragraphs>102</Paragraphs>
  <Slides>14</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Ubuntu</vt:lpstr>
      <vt:lpstr>Calibri</vt:lpstr>
      <vt:lpstr>ZapojsedoKPZ</vt:lpstr>
      <vt:lpstr>Fă parte din Agricultura Susținută de Comunitate!</vt:lpstr>
      <vt:lpstr>Program de formare modular</vt:lpstr>
      <vt:lpstr>Materiale de instruire și instrumente</vt:lpstr>
      <vt:lpstr>Definire CSA </vt:lpstr>
      <vt:lpstr>De unde vine conceptul de CSA ?</vt:lpstr>
      <vt:lpstr>Care este valoare unui CSA?</vt:lpstr>
      <vt:lpstr>PowerPoint Presentation</vt:lpstr>
      <vt:lpstr>PowerPoint Presentation</vt:lpstr>
      <vt:lpstr>PowerPoint Presentation</vt:lpstr>
      <vt:lpstr>Matricea relațiilor</vt:lpstr>
      <vt:lpstr>PowerPoint Presentation</vt:lpstr>
      <vt:lpstr>PowerPoint Presentation</vt:lpstr>
      <vt:lpstr>PowerPoint Presentation</vt:lpstr>
      <vt:lpstr>Mulțumim pentru atenție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 part of CSA!</dc:title>
  <dc:creator>Lucian</dc:creator>
  <cp:lastModifiedBy>Adi</cp:lastModifiedBy>
  <cp:revision>40</cp:revision>
  <dcterms:modified xsi:type="dcterms:W3CDTF">2015-10-10T07:10:59Z</dcterms:modified>
</cp:coreProperties>
</file>